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76" r:id="rId3"/>
    <p:sldId id="277" r:id="rId4"/>
    <p:sldId id="256" r:id="rId5"/>
    <p:sldId id="257" r:id="rId6"/>
    <p:sldId id="272" r:id="rId7"/>
    <p:sldId id="278" r:id="rId8"/>
    <p:sldId id="259" r:id="rId9"/>
    <p:sldId id="258" r:id="rId10"/>
    <p:sldId id="260" r:id="rId11"/>
    <p:sldId id="261" r:id="rId12"/>
    <p:sldId id="279" r:id="rId13"/>
    <p:sldId id="263" r:id="rId14"/>
    <p:sldId id="264" r:id="rId15"/>
    <p:sldId id="273" r:id="rId16"/>
    <p:sldId id="274" r:id="rId17"/>
    <p:sldId id="275" r:id="rId18"/>
    <p:sldId id="267" r:id="rId19"/>
    <p:sldId id="269" r:id="rId20"/>
    <p:sldId id="265" r:id="rId21"/>
    <p:sldId id="270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F44"/>
    <a:srgbClr val="F15D45"/>
    <a:srgbClr val="D45D45"/>
    <a:srgbClr val="008BCE"/>
    <a:srgbClr val="CADC4A"/>
    <a:srgbClr val="008ACD"/>
    <a:srgbClr val="609150"/>
    <a:srgbClr val="36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5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1023-46FC-8FCF-4A3BAC591748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1023-46FC-8FCF-4A3BAC59174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23-46FC-8FCF-4A3BAC5917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CEDB56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F46-4D4C-BCB8-419EED500B2B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F46-4D4C-BCB8-419EED500B2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46-4D4C-BCB8-419EED500B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08ACF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2C1F-492F-A6E5-9A6FE8CF7F7E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2C1F-492F-A6E5-9A6FE8CF7F7E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</c:v>
                </c:pt>
                <c:pt idx="1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1F-492F-A6E5-9A6FE8CF7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1B8BA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BA0A-40B7-A622-F50180B52DD9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BA0A-40B7-A622-F50180B52DD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0A-40B7-A622-F50180B52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464547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A973-4367-9C61-92683DA15E8C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A973-4367-9C61-92683DA15E8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73-4367-9C61-92683DA15E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D4A37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D9CF-409C-9E76-D7CEFC2D5BAF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D9CF-409C-9E76-D7CEFC2D5BA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CF-409C-9E76-D7CEFC2D5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5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6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0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1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8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5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4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7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7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960CD-FD44-4C49-B955-FBA837E92D7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8D74C-F8AC-44C6-AE74-C7A55AD2B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1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8115" cy="51435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E9BC41-FCAD-4CE3-B423-24560B091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" y="0"/>
            <a:ext cx="9143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60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61D692-D7BD-4FAD-992B-E819A97DFFB6}"/>
              </a:ext>
            </a:extLst>
          </p:cNvPr>
          <p:cNvGrpSpPr/>
          <p:nvPr/>
        </p:nvGrpSpPr>
        <p:grpSpPr>
          <a:xfrm>
            <a:off x="539913" y="294544"/>
            <a:ext cx="1444769" cy="1444769"/>
            <a:chOff x="999235" y="1987279"/>
            <a:chExt cx="1168941" cy="116894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F4CBF1B-557F-4E19-9130-B7B163A3CE4B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" name="Title 2">
              <a:extLst>
                <a:ext uri="{FF2B5EF4-FFF2-40B4-BE49-F238E27FC236}">
                  <a16:creationId xmlns:a16="http://schemas.microsoft.com/office/drawing/2014/main" id="{201F175D-7735-4096-B519-72644D7B3162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+ МЕНТОРА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735F7-EDAC-4AD7-BE84-2E8054EDA2FB}"/>
              </a:ext>
            </a:extLst>
          </p:cNvPr>
          <p:cNvGrpSpPr/>
          <p:nvPr/>
        </p:nvGrpSpPr>
        <p:grpSpPr>
          <a:xfrm>
            <a:off x="4509645" y="364025"/>
            <a:ext cx="1444769" cy="1444769"/>
            <a:chOff x="999235" y="1987279"/>
            <a:chExt cx="1168941" cy="116894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07DC4F-9B3B-4C9D-9FDA-7DC6D7016209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itle 2">
              <a:extLst>
                <a:ext uri="{FF2B5EF4-FFF2-40B4-BE49-F238E27FC236}">
                  <a16:creationId xmlns:a16="http://schemas.microsoft.com/office/drawing/2014/main" id="{3320443A-B0EA-4A80-8549-9430A5CBAEBE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КРУТОЙ</a:t>
              </a:r>
            </a:p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МЕНТОР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6F3DFC-96D4-4833-A844-8CE0A657F4BE}"/>
              </a:ext>
            </a:extLst>
          </p:cNvPr>
          <p:cNvGrpSpPr/>
          <p:nvPr/>
        </p:nvGrpSpPr>
        <p:grpSpPr>
          <a:xfrm>
            <a:off x="2380923" y="1528382"/>
            <a:ext cx="1444769" cy="1444769"/>
            <a:chOff x="999235" y="1987279"/>
            <a:chExt cx="1168941" cy="11689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F45C0D-1BEA-4F03-A6BD-4E29A3089BA1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B56F9902-702B-44E1-B1CB-6BD79E18C754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КРУТОЙ</a:t>
              </a:r>
            </a:p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МЕНТОР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EAC471-2FB3-42CB-AB2F-49F639149AE9}"/>
              </a:ext>
            </a:extLst>
          </p:cNvPr>
          <p:cNvGrpSpPr/>
          <p:nvPr/>
        </p:nvGrpSpPr>
        <p:grpSpPr>
          <a:xfrm>
            <a:off x="3599844" y="3290318"/>
            <a:ext cx="1444769" cy="1444769"/>
            <a:chOff x="999235" y="1987279"/>
            <a:chExt cx="1168941" cy="116894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57237F0-F165-4602-8848-0A9FD287E0FC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3" name="Title 2">
              <a:extLst>
                <a:ext uri="{FF2B5EF4-FFF2-40B4-BE49-F238E27FC236}">
                  <a16:creationId xmlns:a16="http://schemas.microsoft.com/office/drawing/2014/main" id="{89D90960-7678-4F79-BAB4-55CB24E62B46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КРУТОЙ</a:t>
              </a:r>
            </a:p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МЕНТОР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486B9A-8613-4F81-85C1-D172BEB3F167}"/>
              </a:ext>
            </a:extLst>
          </p:cNvPr>
          <p:cNvGrpSpPr/>
          <p:nvPr/>
        </p:nvGrpSpPr>
        <p:grpSpPr>
          <a:xfrm>
            <a:off x="1262297" y="3404187"/>
            <a:ext cx="1444769" cy="1444769"/>
            <a:chOff x="999235" y="1987279"/>
            <a:chExt cx="1168941" cy="116894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9E1E00-DBF2-43D4-9B84-57A6CC4345A7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Title 2">
              <a:extLst>
                <a:ext uri="{FF2B5EF4-FFF2-40B4-BE49-F238E27FC236}">
                  <a16:creationId xmlns:a16="http://schemas.microsoft.com/office/drawing/2014/main" id="{DB0C4476-4F83-442B-B044-9C81B3E3A885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КРУТОЙ</a:t>
              </a:r>
            </a:p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МЕНТОР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BEA83B-CD41-407C-A59B-35129C82AA7D}"/>
              </a:ext>
            </a:extLst>
          </p:cNvPr>
          <p:cNvGrpSpPr/>
          <p:nvPr/>
        </p:nvGrpSpPr>
        <p:grpSpPr>
          <a:xfrm>
            <a:off x="5617232" y="2088779"/>
            <a:ext cx="1444769" cy="1444769"/>
            <a:chOff x="999235" y="1987279"/>
            <a:chExt cx="1168941" cy="116894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9A5190-36E8-48B1-83FF-EAA56F4B1368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" name="Title 2">
              <a:extLst>
                <a:ext uri="{FF2B5EF4-FFF2-40B4-BE49-F238E27FC236}">
                  <a16:creationId xmlns:a16="http://schemas.microsoft.com/office/drawing/2014/main" id="{F90B3D52-03D0-4093-B069-81B27ABBFFA2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...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36FF15-E96F-490F-83BF-B2E9C06FE331}"/>
              </a:ext>
            </a:extLst>
          </p:cNvPr>
          <p:cNvGrpSpPr/>
          <p:nvPr/>
        </p:nvGrpSpPr>
        <p:grpSpPr>
          <a:xfrm>
            <a:off x="6937961" y="326843"/>
            <a:ext cx="1444769" cy="1444769"/>
            <a:chOff x="999235" y="1987279"/>
            <a:chExt cx="1168941" cy="116894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6E4567-E6ED-4A9D-9779-596E565A4323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Title 2">
              <a:extLst>
                <a:ext uri="{FF2B5EF4-FFF2-40B4-BE49-F238E27FC236}">
                  <a16:creationId xmlns:a16="http://schemas.microsoft.com/office/drawing/2014/main" id="{0EE449FE-607A-454E-9E00-1AE3914E3AD3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КРУТОЙ</a:t>
              </a:r>
            </a:p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МЕНТОР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EF7C12-E131-49C3-82D6-462F102CEBA8}"/>
              </a:ext>
            </a:extLst>
          </p:cNvPr>
          <p:cNvGrpSpPr/>
          <p:nvPr/>
        </p:nvGrpSpPr>
        <p:grpSpPr>
          <a:xfrm>
            <a:off x="7252879" y="3290318"/>
            <a:ext cx="1444769" cy="1444769"/>
            <a:chOff x="999235" y="1987279"/>
            <a:chExt cx="1168941" cy="116894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563696-CD7D-44A0-8CE5-B325119C9539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Title 2">
              <a:extLst>
                <a:ext uri="{FF2B5EF4-FFF2-40B4-BE49-F238E27FC236}">
                  <a16:creationId xmlns:a16="http://schemas.microsoft.com/office/drawing/2014/main" id="{07E482B4-FFB2-41FB-9F4F-4702A4B5B632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КРУТОЙ</a:t>
              </a:r>
            </a:p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МЕНТОР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9C532F-7A3B-4245-8AFB-401AD3CD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3" y="1190544"/>
            <a:ext cx="3066407" cy="3192480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368AB0CE-FB75-471F-8FE9-D9217983864C}"/>
              </a:ext>
            </a:extLst>
          </p:cNvPr>
          <p:cNvSpPr txBox="1">
            <a:spLocks/>
          </p:cNvSpPr>
          <p:nvPr/>
        </p:nvSpPr>
        <p:spPr>
          <a:xfrm>
            <a:off x="535932" y="429995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ТОПИКИ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FC4FF3-B5C5-4E81-9A26-996911EC4140}"/>
              </a:ext>
            </a:extLst>
          </p:cNvPr>
          <p:cNvGrpSpPr/>
          <p:nvPr/>
        </p:nvGrpSpPr>
        <p:grpSpPr>
          <a:xfrm>
            <a:off x="5701433" y="410945"/>
            <a:ext cx="2849653" cy="2849653"/>
            <a:chOff x="4140857" y="897744"/>
            <a:chExt cx="3370602" cy="337060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A2F53D-8899-4B42-B995-F75D8A2932DE}"/>
                </a:ext>
              </a:extLst>
            </p:cNvPr>
            <p:cNvSpPr/>
            <p:nvPr/>
          </p:nvSpPr>
          <p:spPr>
            <a:xfrm>
              <a:off x="4140857" y="897744"/>
              <a:ext cx="3370602" cy="337060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picture containing person, man, holding, player&#10;&#10;Description automatically generated">
              <a:extLst>
                <a:ext uri="{FF2B5EF4-FFF2-40B4-BE49-F238E27FC236}">
                  <a16:creationId xmlns:a16="http://schemas.microsoft.com/office/drawing/2014/main" id="{6A576F8E-6C96-41B8-98DA-3CEBC7003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5" t="655" r="25045" b="-655"/>
            <a:stretch/>
          </p:blipFill>
          <p:spPr>
            <a:xfrm flipH="1">
              <a:off x="4425696" y="1162588"/>
              <a:ext cx="2791126" cy="2818323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7F148F-40CE-4C1F-8FF1-98A71883FD8E}"/>
              </a:ext>
            </a:extLst>
          </p:cNvPr>
          <p:cNvGrpSpPr/>
          <p:nvPr/>
        </p:nvGrpSpPr>
        <p:grpSpPr>
          <a:xfrm>
            <a:off x="4497479" y="2932159"/>
            <a:ext cx="1444769" cy="1444769"/>
            <a:chOff x="999235" y="1987279"/>
            <a:chExt cx="1168941" cy="1168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7705E3-D79F-4D03-BECE-D4EB17ACDECB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Title 2">
              <a:extLst>
                <a:ext uri="{FF2B5EF4-FFF2-40B4-BE49-F238E27FC236}">
                  <a16:creationId xmlns:a16="http://schemas.microsoft.com/office/drawing/2014/main" id="{EB3684E9-DFDB-4A72-A35E-6F36F6C462A6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GIT</a:t>
              </a:r>
              <a:endParaRPr lang="ru-RU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22DD9B-23AE-4809-A53D-F25C1BBE8F66}"/>
              </a:ext>
            </a:extLst>
          </p:cNvPr>
          <p:cNvGrpSpPr/>
          <p:nvPr/>
        </p:nvGrpSpPr>
        <p:grpSpPr>
          <a:xfrm>
            <a:off x="6399732" y="3465459"/>
            <a:ext cx="1444769" cy="1444769"/>
            <a:chOff x="999235" y="1987279"/>
            <a:chExt cx="1168941" cy="116894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D77B395-B076-4447-AAA1-B87ACBD65567}"/>
                </a:ext>
              </a:extLst>
            </p:cNvPr>
            <p:cNvSpPr/>
            <p:nvPr/>
          </p:nvSpPr>
          <p:spPr>
            <a:xfrm>
              <a:off x="999235" y="198727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1" name="Title 2">
              <a:extLst>
                <a:ext uri="{FF2B5EF4-FFF2-40B4-BE49-F238E27FC236}">
                  <a16:creationId xmlns:a16="http://schemas.microsoft.com/office/drawing/2014/main" id="{A8A16B54-0948-4190-BF47-EE1C68E8B638}"/>
                </a:ext>
              </a:extLst>
            </p:cNvPr>
            <p:cNvSpPr txBox="1">
              <a:spLocks/>
            </p:cNvSpPr>
            <p:nvPr/>
          </p:nvSpPr>
          <p:spPr>
            <a:xfrm>
              <a:off x="1099594" y="218407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INTERVIEW</a:t>
              </a:r>
              <a:endParaRPr lang="ru-RU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93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368AB0CE-FB75-471F-8FE9-D9217983864C}"/>
              </a:ext>
            </a:extLst>
          </p:cNvPr>
          <p:cNvSpPr txBox="1">
            <a:spLocks/>
          </p:cNvSpPr>
          <p:nvPr/>
        </p:nvSpPr>
        <p:spPr>
          <a:xfrm>
            <a:off x="535932" y="429995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РЕКОМЕНДАЦИИ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E754136-6EB5-4B39-834E-43B976B65356}"/>
              </a:ext>
            </a:extLst>
          </p:cNvPr>
          <p:cNvGrpSpPr/>
          <p:nvPr/>
        </p:nvGrpSpPr>
        <p:grpSpPr>
          <a:xfrm>
            <a:off x="641351" y="1752027"/>
            <a:ext cx="4013201" cy="2608330"/>
            <a:chOff x="1200150" y="1667852"/>
            <a:chExt cx="4477266" cy="29099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2174A16-7E15-4A3A-8387-3DE2FEC1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1667852"/>
              <a:ext cx="4349750" cy="2789513"/>
            </a:xfrm>
            <a:prstGeom prst="rect">
              <a:avLst/>
            </a:prstGeom>
            <a:ln w="38100">
              <a:solidFill>
                <a:srgbClr val="F15D45"/>
              </a:solidFill>
            </a:ln>
          </p:spPr>
        </p:pic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3422FA39-F0FA-4B21-B409-1BBEC0891029}"/>
                </a:ext>
              </a:extLst>
            </p:cNvPr>
            <p:cNvSpPr/>
            <p:nvPr/>
          </p:nvSpPr>
          <p:spPr>
            <a:xfrm>
              <a:off x="5460486" y="4360866"/>
              <a:ext cx="216930" cy="216930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1A372EAF-1A23-4947-BF0C-9D340328BE75}"/>
              </a:ext>
            </a:extLst>
          </p:cNvPr>
          <p:cNvGrpSpPr/>
          <p:nvPr/>
        </p:nvGrpSpPr>
        <p:grpSpPr>
          <a:xfrm>
            <a:off x="529582" y="1241650"/>
            <a:ext cx="2837084" cy="304470"/>
            <a:chOff x="643870" y="3385750"/>
            <a:chExt cx="2837084" cy="304470"/>
          </a:xfrm>
        </p:grpSpPr>
        <p:sp>
          <p:nvSpPr>
            <p:cNvPr id="20" name="Title 2">
              <a:extLst>
                <a:ext uri="{FF2B5EF4-FFF2-40B4-BE49-F238E27FC236}">
                  <a16:creationId xmlns:a16="http://schemas.microsoft.com/office/drawing/2014/main" id="{49730B99-C791-4B5F-BB11-C4599475D1F2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VER #1</a:t>
              </a:r>
            </a:p>
          </p:txBody>
        </p:sp>
        <p:sp>
          <p:nvSpPr>
            <p:cNvPr id="21" name="Oval 10">
              <a:extLst>
                <a:ext uri="{FF2B5EF4-FFF2-40B4-BE49-F238E27FC236}">
                  <a16:creationId xmlns:a16="http://schemas.microsoft.com/office/drawing/2014/main" id="{586674D2-F03F-428E-970B-A3917E3A74D7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1A2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8">
            <a:extLst>
              <a:ext uri="{FF2B5EF4-FFF2-40B4-BE49-F238E27FC236}">
                <a16:creationId xmlns:a16="http://schemas.microsoft.com/office/drawing/2014/main" id="{0640901D-99CC-41B9-9D2A-760585B54F46}"/>
              </a:ext>
            </a:extLst>
          </p:cNvPr>
          <p:cNvGrpSpPr/>
          <p:nvPr/>
        </p:nvGrpSpPr>
        <p:grpSpPr>
          <a:xfrm>
            <a:off x="5412732" y="1241650"/>
            <a:ext cx="2837084" cy="304470"/>
            <a:chOff x="643870" y="3385750"/>
            <a:chExt cx="2837084" cy="304470"/>
          </a:xfrm>
        </p:grpSpPr>
        <p:sp>
          <p:nvSpPr>
            <p:cNvPr id="23" name="Title 2">
              <a:extLst>
                <a:ext uri="{FF2B5EF4-FFF2-40B4-BE49-F238E27FC236}">
                  <a16:creationId xmlns:a16="http://schemas.microsoft.com/office/drawing/2014/main" id="{CCA3F3FF-3ADF-466D-BD31-A8BA7D019F0D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VER #2</a:t>
              </a:r>
            </a:p>
          </p:txBody>
        </p:sp>
        <p:sp>
          <p:nvSpPr>
            <p:cNvPr id="24" name="Oval 10">
              <a:extLst>
                <a:ext uri="{FF2B5EF4-FFF2-40B4-BE49-F238E27FC236}">
                  <a16:creationId xmlns:a16="http://schemas.microsoft.com/office/drawing/2014/main" id="{384C765F-1A60-4103-9566-7BB498FB3879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1A2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8">
            <a:extLst>
              <a:ext uri="{FF2B5EF4-FFF2-40B4-BE49-F238E27FC236}">
                <a16:creationId xmlns:a16="http://schemas.microsoft.com/office/drawing/2014/main" id="{18F22121-9EE9-4F57-8560-D28CB7200646}"/>
              </a:ext>
            </a:extLst>
          </p:cNvPr>
          <p:cNvGrpSpPr/>
          <p:nvPr/>
        </p:nvGrpSpPr>
        <p:grpSpPr>
          <a:xfrm>
            <a:off x="5412732" y="1672667"/>
            <a:ext cx="2837084" cy="304470"/>
            <a:chOff x="643870" y="3385750"/>
            <a:chExt cx="2837084" cy="304470"/>
          </a:xfrm>
        </p:grpSpPr>
        <p:sp>
          <p:nvSpPr>
            <p:cNvPr id="30" name="Title 2">
              <a:extLst>
                <a:ext uri="{FF2B5EF4-FFF2-40B4-BE49-F238E27FC236}">
                  <a16:creationId xmlns:a16="http://schemas.microsoft.com/office/drawing/2014/main" id="{2EFF0391-AC4C-4FB4-A7C7-E308CD919023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C#</a:t>
              </a:r>
            </a:p>
          </p:txBody>
        </p:sp>
        <p:sp>
          <p:nvSpPr>
            <p:cNvPr id="31" name="Oval 10">
              <a:extLst>
                <a:ext uri="{FF2B5EF4-FFF2-40B4-BE49-F238E27FC236}">
                  <a16:creationId xmlns:a16="http://schemas.microsoft.com/office/drawing/2014/main" id="{02568841-6002-45D3-A07B-F92CC5023E46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90912DBF-D92B-4A9C-B64E-3534B1E1F6CC}"/>
              </a:ext>
            </a:extLst>
          </p:cNvPr>
          <p:cNvGrpSpPr/>
          <p:nvPr/>
        </p:nvGrpSpPr>
        <p:grpSpPr>
          <a:xfrm>
            <a:off x="5573168" y="1927535"/>
            <a:ext cx="2802975" cy="304470"/>
            <a:chOff x="677980" y="3803850"/>
            <a:chExt cx="2802975" cy="304470"/>
          </a:xfrm>
        </p:grpSpPr>
        <p:sp>
          <p:nvSpPr>
            <p:cNvPr id="34" name="Title 2">
              <a:extLst>
                <a:ext uri="{FF2B5EF4-FFF2-40B4-BE49-F238E27FC236}">
                  <a16:creationId xmlns:a16="http://schemas.microsoft.com/office/drawing/2014/main" id="{A3393601-52F0-45A8-B9F3-64AF1C930D8B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Рихтер Дж. «</a:t>
              </a: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CLR via C#</a:t>
              </a:r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»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7" name="Oval 13">
              <a:extLst>
                <a:ext uri="{FF2B5EF4-FFF2-40B4-BE49-F238E27FC236}">
                  <a16:creationId xmlns:a16="http://schemas.microsoft.com/office/drawing/2014/main" id="{CC1CAE48-B20E-4A0F-AF78-98E3AFF1362B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17">
            <a:extLst>
              <a:ext uri="{FF2B5EF4-FFF2-40B4-BE49-F238E27FC236}">
                <a16:creationId xmlns:a16="http://schemas.microsoft.com/office/drawing/2014/main" id="{37B0EBA8-1A3D-4E2E-B9C0-3928BFF5E496}"/>
              </a:ext>
            </a:extLst>
          </p:cNvPr>
          <p:cNvGrpSpPr/>
          <p:nvPr/>
        </p:nvGrpSpPr>
        <p:grpSpPr>
          <a:xfrm>
            <a:off x="5573168" y="2182403"/>
            <a:ext cx="2802975" cy="304470"/>
            <a:chOff x="677980" y="3803850"/>
            <a:chExt cx="2802975" cy="304470"/>
          </a:xfrm>
        </p:grpSpPr>
        <p:sp>
          <p:nvSpPr>
            <p:cNvPr id="43" name="Title 2">
              <a:extLst>
                <a:ext uri="{FF2B5EF4-FFF2-40B4-BE49-F238E27FC236}">
                  <a16:creationId xmlns:a16="http://schemas.microsoft.com/office/drawing/2014/main" id="{D3827F16-C1CF-4DD4-85B2-BCC982D59FB1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Э. </a:t>
              </a:r>
              <a:r>
                <a:rPr lang="ru-RU" sz="1400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Троелсен</a:t>
              </a:r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«ЯЗЫК </a:t>
              </a: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C#</a:t>
              </a:r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»</a:t>
              </a:r>
            </a:p>
          </p:txBody>
        </p:sp>
        <p:sp>
          <p:nvSpPr>
            <p:cNvPr id="44" name="Oval 19">
              <a:extLst>
                <a:ext uri="{FF2B5EF4-FFF2-40B4-BE49-F238E27FC236}">
                  <a16:creationId xmlns:a16="http://schemas.microsoft.com/office/drawing/2014/main" id="{7EFF732F-4283-4A00-A1BB-904554C57093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17">
            <a:extLst>
              <a:ext uri="{FF2B5EF4-FFF2-40B4-BE49-F238E27FC236}">
                <a16:creationId xmlns:a16="http://schemas.microsoft.com/office/drawing/2014/main" id="{C0BF98EB-667F-4348-9DB2-0F18E1B0FDB1}"/>
              </a:ext>
            </a:extLst>
          </p:cNvPr>
          <p:cNvGrpSpPr/>
          <p:nvPr/>
        </p:nvGrpSpPr>
        <p:grpSpPr>
          <a:xfrm>
            <a:off x="5573168" y="2437271"/>
            <a:ext cx="2802975" cy="304470"/>
            <a:chOff x="677980" y="3803850"/>
            <a:chExt cx="2802975" cy="304470"/>
          </a:xfrm>
        </p:grpSpPr>
        <p:sp>
          <p:nvSpPr>
            <p:cNvPr id="46" name="Title 2">
              <a:extLst>
                <a:ext uri="{FF2B5EF4-FFF2-40B4-BE49-F238E27FC236}">
                  <a16:creationId xmlns:a16="http://schemas.microsoft.com/office/drawing/2014/main" id="{43AF45EC-2548-4FE6-9A4B-B3C8B8BE6515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DOCS.MICROSOFT.COM</a:t>
              </a:r>
              <a:endParaRPr lang="ru-RU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7" name="Oval 19">
              <a:extLst>
                <a:ext uri="{FF2B5EF4-FFF2-40B4-BE49-F238E27FC236}">
                  <a16:creationId xmlns:a16="http://schemas.microsoft.com/office/drawing/2014/main" id="{2A80D735-383A-4F81-86EA-10EF11D5555A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17">
            <a:extLst>
              <a:ext uri="{FF2B5EF4-FFF2-40B4-BE49-F238E27FC236}">
                <a16:creationId xmlns:a16="http://schemas.microsoft.com/office/drawing/2014/main" id="{E24A50EA-8CDC-4CC2-805F-8E81095A068F}"/>
              </a:ext>
            </a:extLst>
          </p:cNvPr>
          <p:cNvGrpSpPr/>
          <p:nvPr/>
        </p:nvGrpSpPr>
        <p:grpSpPr>
          <a:xfrm>
            <a:off x="5573168" y="2692139"/>
            <a:ext cx="2802975" cy="304470"/>
            <a:chOff x="677980" y="3803850"/>
            <a:chExt cx="2802975" cy="304470"/>
          </a:xfrm>
        </p:grpSpPr>
        <p:sp>
          <p:nvSpPr>
            <p:cNvPr id="49" name="Title 2">
              <a:extLst>
                <a:ext uri="{FF2B5EF4-FFF2-40B4-BE49-F238E27FC236}">
                  <a16:creationId xmlns:a16="http://schemas.microsoft.com/office/drawing/2014/main" id="{CB96332E-98F1-460F-A37E-7EAD6689F56C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METANIT.COM</a:t>
              </a:r>
              <a:endParaRPr lang="ru-RU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0" name="Oval 19">
              <a:extLst>
                <a:ext uri="{FF2B5EF4-FFF2-40B4-BE49-F238E27FC236}">
                  <a16:creationId xmlns:a16="http://schemas.microsoft.com/office/drawing/2014/main" id="{E3C174A5-DB65-422B-A1E2-5DE654B81A52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8">
            <a:extLst>
              <a:ext uri="{FF2B5EF4-FFF2-40B4-BE49-F238E27FC236}">
                <a16:creationId xmlns:a16="http://schemas.microsoft.com/office/drawing/2014/main" id="{A9EDC83B-4D10-4F95-8783-3C2DB99257D2}"/>
              </a:ext>
            </a:extLst>
          </p:cNvPr>
          <p:cNvGrpSpPr/>
          <p:nvPr/>
        </p:nvGrpSpPr>
        <p:grpSpPr>
          <a:xfrm>
            <a:off x="5412732" y="3040479"/>
            <a:ext cx="2837084" cy="304470"/>
            <a:chOff x="643870" y="3385750"/>
            <a:chExt cx="2837084" cy="304470"/>
          </a:xfrm>
        </p:grpSpPr>
        <p:sp>
          <p:nvSpPr>
            <p:cNvPr id="52" name="Title 2">
              <a:extLst>
                <a:ext uri="{FF2B5EF4-FFF2-40B4-BE49-F238E27FC236}">
                  <a16:creationId xmlns:a16="http://schemas.microsoft.com/office/drawing/2014/main" id="{102B2B8B-DCA0-45D2-9E67-D98DE951A029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Java SCRIPT</a:t>
              </a:r>
            </a:p>
          </p:txBody>
        </p:sp>
        <p:sp>
          <p:nvSpPr>
            <p:cNvPr id="53" name="Oval 10">
              <a:extLst>
                <a:ext uri="{FF2B5EF4-FFF2-40B4-BE49-F238E27FC236}">
                  <a16:creationId xmlns:a16="http://schemas.microsoft.com/office/drawing/2014/main" id="{6946495D-A149-4782-AA1E-7AFC2BF11BBD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11">
            <a:extLst>
              <a:ext uri="{FF2B5EF4-FFF2-40B4-BE49-F238E27FC236}">
                <a16:creationId xmlns:a16="http://schemas.microsoft.com/office/drawing/2014/main" id="{DFC97563-C19B-4850-B3A3-41395BA5C487}"/>
              </a:ext>
            </a:extLst>
          </p:cNvPr>
          <p:cNvGrpSpPr/>
          <p:nvPr/>
        </p:nvGrpSpPr>
        <p:grpSpPr>
          <a:xfrm>
            <a:off x="5573168" y="3295347"/>
            <a:ext cx="2802975" cy="304470"/>
            <a:chOff x="677980" y="3803850"/>
            <a:chExt cx="2802975" cy="304470"/>
          </a:xfrm>
        </p:grpSpPr>
        <p:sp>
          <p:nvSpPr>
            <p:cNvPr id="55" name="Title 2">
              <a:extLst>
                <a:ext uri="{FF2B5EF4-FFF2-40B4-BE49-F238E27FC236}">
                  <a16:creationId xmlns:a16="http://schemas.microsoft.com/office/drawing/2014/main" id="{D17B6AD0-C8EB-4732-8FFF-F2BC3E420380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learn.javascript.ru/</a:t>
              </a:r>
            </a:p>
          </p:txBody>
        </p:sp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C27C0B2A-CC65-4AC1-98A2-1B77315E8451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8">
            <a:extLst>
              <a:ext uri="{FF2B5EF4-FFF2-40B4-BE49-F238E27FC236}">
                <a16:creationId xmlns:a16="http://schemas.microsoft.com/office/drawing/2014/main" id="{8C2ED94D-3CDF-4CE7-BA11-03A282B363D0}"/>
              </a:ext>
            </a:extLst>
          </p:cNvPr>
          <p:cNvGrpSpPr/>
          <p:nvPr/>
        </p:nvGrpSpPr>
        <p:grpSpPr>
          <a:xfrm>
            <a:off x="5412732" y="3594085"/>
            <a:ext cx="2837084" cy="304470"/>
            <a:chOff x="643870" y="3385750"/>
            <a:chExt cx="2837084" cy="304470"/>
          </a:xfrm>
        </p:grpSpPr>
        <p:sp>
          <p:nvSpPr>
            <p:cNvPr id="67" name="Title 2">
              <a:extLst>
                <a:ext uri="{FF2B5EF4-FFF2-40B4-BE49-F238E27FC236}">
                  <a16:creationId xmlns:a16="http://schemas.microsoft.com/office/drawing/2014/main" id="{B6B0BC06-4A7F-4AB6-BCD4-652BC3D4F365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ПРАКТИКА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8" name="Oval 10">
              <a:extLst>
                <a:ext uri="{FF2B5EF4-FFF2-40B4-BE49-F238E27FC236}">
                  <a16:creationId xmlns:a16="http://schemas.microsoft.com/office/drawing/2014/main" id="{1B169D0A-7BCE-405E-9E09-02B3BE1E7A84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56958177-5366-4CA5-9173-8748962738BC}"/>
              </a:ext>
            </a:extLst>
          </p:cNvPr>
          <p:cNvGrpSpPr/>
          <p:nvPr/>
        </p:nvGrpSpPr>
        <p:grpSpPr>
          <a:xfrm>
            <a:off x="5573168" y="3848953"/>
            <a:ext cx="2802975" cy="304470"/>
            <a:chOff x="677980" y="3803850"/>
            <a:chExt cx="2802975" cy="304470"/>
          </a:xfrm>
        </p:grpSpPr>
        <p:sp>
          <p:nvSpPr>
            <p:cNvPr id="70" name="Title 2">
              <a:extLst>
                <a:ext uri="{FF2B5EF4-FFF2-40B4-BE49-F238E27FC236}">
                  <a16:creationId xmlns:a16="http://schemas.microsoft.com/office/drawing/2014/main" id="{A6D36C90-4591-473A-8195-0700F9888B2C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https://tproger.ru/digest/</a:t>
              </a:r>
              <a:endParaRPr lang="ru-RU" sz="11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r>
                <a:rPr lang="en-US" sz="11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competitive-programming-practice/</a:t>
              </a:r>
            </a:p>
          </p:txBody>
        </p:sp>
        <p:sp>
          <p:nvSpPr>
            <p:cNvPr id="71" name="Oval 13">
              <a:extLst>
                <a:ext uri="{FF2B5EF4-FFF2-40B4-BE49-F238E27FC236}">
                  <a16:creationId xmlns:a16="http://schemas.microsoft.com/office/drawing/2014/main" id="{0633E252-4346-4256-AA7B-69C72300EEEE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6936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FE1AEE54-A243-4DC8-8273-8FCF057EB0DF}"/>
              </a:ext>
            </a:extLst>
          </p:cNvPr>
          <p:cNvSpPr txBox="1">
            <a:spLocks/>
          </p:cNvSpPr>
          <p:nvPr/>
        </p:nvSpPr>
        <p:spPr>
          <a:xfrm>
            <a:off x="5612098" y="4616780"/>
            <a:ext cx="3220752" cy="30447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6091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vk.com/studentsloftytalk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83477A-A3FA-40BA-964A-9CCA5D1F1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3"/>
          <a:stretch/>
        </p:blipFill>
        <p:spPr>
          <a:xfrm>
            <a:off x="0" y="0"/>
            <a:ext cx="9144000" cy="2644821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0541DEE-B817-4CD7-94C9-BA9D4772B1AF}"/>
              </a:ext>
            </a:extLst>
          </p:cNvPr>
          <p:cNvGrpSpPr/>
          <p:nvPr/>
        </p:nvGrpSpPr>
        <p:grpSpPr>
          <a:xfrm>
            <a:off x="418225" y="2856626"/>
            <a:ext cx="2064624" cy="2064624"/>
            <a:chOff x="2666125" y="2997329"/>
            <a:chExt cx="2064624" cy="2064624"/>
          </a:xfrm>
        </p:grpSpPr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6926E6E9-E683-40A5-B699-ED30C6372DBF}"/>
                </a:ext>
              </a:extLst>
            </p:cNvPr>
            <p:cNvSpPr/>
            <p:nvPr/>
          </p:nvSpPr>
          <p:spPr>
            <a:xfrm>
              <a:off x="2666125" y="2997329"/>
              <a:ext cx="2064624" cy="2064624"/>
            </a:xfrm>
            <a:prstGeom prst="ellipse">
              <a:avLst/>
            </a:prstGeom>
            <a:solidFill>
              <a:srgbClr val="CAD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29">
              <a:extLst>
                <a:ext uri="{FF2B5EF4-FFF2-40B4-BE49-F238E27FC236}">
                  <a16:creationId xmlns:a16="http://schemas.microsoft.com/office/drawing/2014/main" id="{FE80649C-7FA5-44FF-9D89-8196F6F152D5}"/>
                </a:ext>
              </a:extLst>
            </p:cNvPr>
            <p:cNvSpPr/>
            <p:nvPr/>
          </p:nvSpPr>
          <p:spPr>
            <a:xfrm>
              <a:off x="2853020" y="3183220"/>
              <a:ext cx="1699930" cy="1699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06DFC2D-2E7B-496C-920C-8E9EE26A8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202" y="3426406"/>
              <a:ext cx="1206471" cy="1206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097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368AB0CE-FB75-471F-8FE9-D9217983864C}"/>
              </a:ext>
            </a:extLst>
          </p:cNvPr>
          <p:cNvSpPr txBox="1">
            <a:spLocks/>
          </p:cNvSpPr>
          <p:nvPr/>
        </p:nvSpPr>
        <p:spPr>
          <a:xfrm>
            <a:off x="5604037" y="369463"/>
            <a:ext cx="3101813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rgbClr val="008AC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LOFTY CAST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E1AEE54-A243-4DC8-8273-8FCF057EB0DF}"/>
              </a:ext>
            </a:extLst>
          </p:cNvPr>
          <p:cNvSpPr txBox="1">
            <a:spLocks/>
          </p:cNvSpPr>
          <p:nvPr/>
        </p:nvSpPr>
        <p:spPr>
          <a:xfrm>
            <a:off x="5604036" y="4470873"/>
            <a:ext cx="3101813" cy="30447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rgbClr val="008BC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vk.com/studentsloftytalk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C50B76-EBDD-48F1-B6D4-A7652E3B7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F065626-1393-4E02-9289-A50B7D5581D8}"/>
              </a:ext>
            </a:extLst>
          </p:cNvPr>
          <p:cNvGrpSpPr/>
          <p:nvPr/>
        </p:nvGrpSpPr>
        <p:grpSpPr>
          <a:xfrm>
            <a:off x="6641225" y="1538732"/>
            <a:ext cx="2064624" cy="2064624"/>
            <a:chOff x="2666125" y="2997329"/>
            <a:chExt cx="2064624" cy="2064624"/>
          </a:xfrm>
        </p:grpSpPr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6B17F864-86E9-440D-8EDF-F5CEE3DA61D3}"/>
                </a:ext>
              </a:extLst>
            </p:cNvPr>
            <p:cNvSpPr/>
            <p:nvPr/>
          </p:nvSpPr>
          <p:spPr>
            <a:xfrm>
              <a:off x="2666125" y="2997329"/>
              <a:ext cx="2064624" cy="2064624"/>
            </a:xfrm>
            <a:prstGeom prst="ellipse">
              <a:avLst/>
            </a:prstGeom>
            <a:solidFill>
              <a:srgbClr val="008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29">
              <a:extLst>
                <a:ext uri="{FF2B5EF4-FFF2-40B4-BE49-F238E27FC236}">
                  <a16:creationId xmlns:a16="http://schemas.microsoft.com/office/drawing/2014/main" id="{7E2D7DA1-202A-4815-9B17-7CCCF3B87C3B}"/>
                </a:ext>
              </a:extLst>
            </p:cNvPr>
            <p:cNvSpPr/>
            <p:nvPr/>
          </p:nvSpPr>
          <p:spPr>
            <a:xfrm>
              <a:off x="2853020" y="3183220"/>
              <a:ext cx="1699930" cy="1699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16812E-0E6C-4E75-8CF9-8CDE46069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03" y="1980562"/>
            <a:ext cx="1178067" cy="117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7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368AB0CE-FB75-471F-8FE9-D9217983864C}"/>
              </a:ext>
            </a:extLst>
          </p:cNvPr>
          <p:cNvSpPr txBox="1">
            <a:spLocks/>
          </p:cNvSpPr>
          <p:nvPr/>
        </p:nvSpPr>
        <p:spPr>
          <a:xfrm>
            <a:off x="5515137" y="369463"/>
            <a:ext cx="3171663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rgbClr val="D45D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HOUR OF CODE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E1AEE54-A243-4DC8-8273-8FCF057EB0DF}"/>
              </a:ext>
            </a:extLst>
          </p:cNvPr>
          <p:cNvSpPr txBox="1">
            <a:spLocks/>
          </p:cNvSpPr>
          <p:nvPr/>
        </p:nvSpPr>
        <p:spPr>
          <a:xfrm>
            <a:off x="5597687" y="4472284"/>
            <a:ext cx="3171663" cy="301753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D45D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youtube.com/watch?v=l_BZQh9aQG8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D5DDC8-61D8-46F9-8C4C-5E59CD503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31D512B-0E57-499B-990E-265700EE8826}"/>
              </a:ext>
            </a:extLst>
          </p:cNvPr>
          <p:cNvGrpSpPr/>
          <p:nvPr/>
        </p:nvGrpSpPr>
        <p:grpSpPr>
          <a:xfrm>
            <a:off x="6622176" y="1539438"/>
            <a:ext cx="2064624" cy="2064624"/>
            <a:chOff x="2666125" y="2997329"/>
            <a:chExt cx="2064624" cy="2064624"/>
          </a:xfrm>
        </p:grpSpPr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41CD2233-4FEF-4C42-8739-B2806663A830}"/>
                </a:ext>
              </a:extLst>
            </p:cNvPr>
            <p:cNvSpPr/>
            <p:nvPr/>
          </p:nvSpPr>
          <p:spPr>
            <a:xfrm>
              <a:off x="2666125" y="2997329"/>
              <a:ext cx="2064624" cy="2064624"/>
            </a:xfrm>
            <a:prstGeom prst="ellipse">
              <a:avLst/>
            </a:prstGeom>
            <a:solidFill>
              <a:srgbClr val="D4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D45D45"/>
                </a:solidFill>
              </a:endParaRPr>
            </a:p>
          </p:txBody>
        </p:sp>
        <p:sp>
          <p:nvSpPr>
            <p:cNvPr id="15" name="Oval 29">
              <a:extLst>
                <a:ext uri="{FF2B5EF4-FFF2-40B4-BE49-F238E27FC236}">
                  <a16:creationId xmlns:a16="http://schemas.microsoft.com/office/drawing/2014/main" id="{0963A7A2-D310-408E-8EF9-1917BB308073}"/>
                </a:ext>
              </a:extLst>
            </p:cNvPr>
            <p:cNvSpPr/>
            <p:nvPr/>
          </p:nvSpPr>
          <p:spPr>
            <a:xfrm>
              <a:off x="2853020" y="3183220"/>
              <a:ext cx="1699930" cy="1699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3EB696F-8CC3-4877-B35D-ACDF7819C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69" y="2009386"/>
            <a:ext cx="1132132" cy="11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2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368AB0CE-FB75-471F-8FE9-D9217983864C}"/>
              </a:ext>
            </a:extLst>
          </p:cNvPr>
          <p:cNvSpPr txBox="1">
            <a:spLocks/>
          </p:cNvSpPr>
          <p:nvPr/>
        </p:nvSpPr>
        <p:spPr>
          <a:xfrm>
            <a:off x="5109732" y="4428196"/>
            <a:ext cx="3500074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rgbClr val="1A2F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 Saratov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33945F-DCE1-4779-A187-194E7042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00377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29CB22-5CDA-4A0F-8DBC-512F0C649D03}"/>
              </a:ext>
            </a:extLst>
          </p:cNvPr>
          <p:cNvGrpSpPr/>
          <p:nvPr/>
        </p:nvGrpSpPr>
        <p:grpSpPr>
          <a:xfrm>
            <a:off x="534194" y="2665324"/>
            <a:ext cx="2064624" cy="2064624"/>
            <a:chOff x="2666125" y="2997329"/>
            <a:chExt cx="2064624" cy="2064624"/>
          </a:xfrm>
        </p:grpSpPr>
        <p:sp>
          <p:nvSpPr>
            <p:cNvPr id="9" name="Oval 28">
              <a:extLst>
                <a:ext uri="{FF2B5EF4-FFF2-40B4-BE49-F238E27FC236}">
                  <a16:creationId xmlns:a16="http://schemas.microsoft.com/office/drawing/2014/main" id="{7FF65178-3032-4D33-BB7A-C77D30FBE1B5}"/>
                </a:ext>
              </a:extLst>
            </p:cNvPr>
            <p:cNvSpPr/>
            <p:nvPr/>
          </p:nvSpPr>
          <p:spPr>
            <a:xfrm>
              <a:off x="2666125" y="2997329"/>
              <a:ext cx="2064624" cy="2064624"/>
            </a:xfrm>
            <a:prstGeom prst="ellipse">
              <a:avLst/>
            </a:prstGeom>
            <a:solidFill>
              <a:srgbClr val="1A2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D45D45"/>
                </a:solidFill>
              </a:endParaRPr>
            </a:p>
          </p:txBody>
        </p:sp>
        <p:sp>
          <p:nvSpPr>
            <p:cNvPr id="10" name="Oval 29">
              <a:extLst>
                <a:ext uri="{FF2B5EF4-FFF2-40B4-BE49-F238E27FC236}">
                  <a16:creationId xmlns:a16="http://schemas.microsoft.com/office/drawing/2014/main" id="{F598B69B-2608-405B-B075-D3531F8BA781}"/>
                </a:ext>
              </a:extLst>
            </p:cNvPr>
            <p:cNvSpPr/>
            <p:nvPr/>
          </p:nvSpPr>
          <p:spPr>
            <a:xfrm>
              <a:off x="2853020" y="3183220"/>
              <a:ext cx="1699930" cy="1699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EEC54D-628C-4CD9-94F7-675C7F741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5" y="3106174"/>
            <a:ext cx="1193475" cy="119347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53BA8F8D-E070-4DA5-939A-F9285FDEBC35}"/>
              </a:ext>
            </a:extLst>
          </p:cNvPr>
          <p:cNvSpPr txBox="1">
            <a:spLocks/>
          </p:cNvSpPr>
          <p:nvPr/>
        </p:nvSpPr>
        <p:spPr>
          <a:xfrm>
            <a:off x="5507993" y="2665324"/>
            <a:ext cx="3101813" cy="30447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rgbClr val="1A2F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vk.com/epam_saratov</a:t>
            </a:r>
          </a:p>
        </p:txBody>
      </p:sp>
    </p:spTree>
    <p:extLst>
      <p:ext uri="{BB962C8B-B14F-4D97-AF65-F5344CB8AC3E}">
        <p14:creationId xmlns:p14="http://schemas.microsoft.com/office/powerpoint/2010/main" val="217987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368AB0CE-FB75-471F-8FE9-D9217983864C}"/>
              </a:ext>
            </a:extLst>
          </p:cNvPr>
          <p:cNvSpPr txBox="1">
            <a:spLocks/>
          </p:cNvSpPr>
          <p:nvPr/>
        </p:nvSpPr>
        <p:spPr>
          <a:xfrm>
            <a:off x="5118760" y="507120"/>
            <a:ext cx="3500074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rgbClr val="1A2F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 LAB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29CB22-5CDA-4A0F-8DBC-512F0C649D03}"/>
              </a:ext>
            </a:extLst>
          </p:cNvPr>
          <p:cNvGrpSpPr/>
          <p:nvPr/>
        </p:nvGrpSpPr>
        <p:grpSpPr>
          <a:xfrm>
            <a:off x="6554210" y="1576179"/>
            <a:ext cx="2064624" cy="2064624"/>
            <a:chOff x="2666125" y="2997329"/>
            <a:chExt cx="2064624" cy="2064624"/>
          </a:xfrm>
        </p:grpSpPr>
        <p:sp>
          <p:nvSpPr>
            <p:cNvPr id="9" name="Oval 28">
              <a:extLst>
                <a:ext uri="{FF2B5EF4-FFF2-40B4-BE49-F238E27FC236}">
                  <a16:creationId xmlns:a16="http://schemas.microsoft.com/office/drawing/2014/main" id="{7FF65178-3032-4D33-BB7A-C77D30FBE1B5}"/>
                </a:ext>
              </a:extLst>
            </p:cNvPr>
            <p:cNvSpPr/>
            <p:nvPr/>
          </p:nvSpPr>
          <p:spPr>
            <a:xfrm>
              <a:off x="2666125" y="2997329"/>
              <a:ext cx="2064624" cy="2064624"/>
            </a:xfrm>
            <a:prstGeom prst="ellipse">
              <a:avLst/>
            </a:prstGeom>
            <a:solidFill>
              <a:srgbClr val="1A2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D45D45"/>
                </a:solidFill>
              </a:endParaRPr>
            </a:p>
          </p:txBody>
        </p:sp>
        <p:sp>
          <p:nvSpPr>
            <p:cNvPr id="10" name="Oval 29">
              <a:extLst>
                <a:ext uri="{FF2B5EF4-FFF2-40B4-BE49-F238E27FC236}">
                  <a16:creationId xmlns:a16="http://schemas.microsoft.com/office/drawing/2014/main" id="{F598B69B-2608-405B-B075-D3531F8BA781}"/>
                </a:ext>
              </a:extLst>
            </p:cNvPr>
            <p:cNvSpPr/>
            <p:nvPr/>
          </p:nvSpPr>
          <p:spPr>
            <a:xfrm>
              <a:off x="2853020" y="3183220"/>
              <a:ext cx="1699930" cy="1699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itle 2">
            <a:extLst>
              <a:ext uri="{FF2B5EF4-FFF2-40B4-BE49-F238E27FC236}">
                <a16:creationId xmlns:a16="http://schemas.microsoft.com/office/drawing/2014/main" id="{53BA8F8D-E070-4DA5-939A-F9285FDEBC35}"/>
              </a:ext>
            </a:extLst>
          </p:cNvPr>
          <p:cNvSpPr txBox="1">
            <a:spLocks/>
          </p:cNvSpPr>
          <p:nvPr/>
        </p:nvSpPr>
        <p:spPr>
          <a:xfrm>
            <a:off x="5517021" y="4408110"/>
            <a:ext cx="3101813" cy="30447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rgbClr val="1A2F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epa.ms/telegram-epamlab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94B5C5-4103-4265-A281-A8E6DE9B5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386062-2936-4C23-8BEE-835ADCD0E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97" y="2014766"/>
            <a:ext cx="118745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16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F77A31-9BFF-407F-AE35-C62FB8F4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5" y="1492273"/>
            <a:ext cx="3298408" cy="3241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56ADF2-BB97-4F20-87D5-A57B4BA5A3F5}"/>
              </a:ext>
            </a:extLst>
          </p:cNvPr>
          <p:cNvSpPr txBox="1"/>
          <p:nvPr/>
        </p:nvSpPr>
        <p:spPr>
          <a:xfrm>
            <a:off x="5900468" y="1254896"/>
            <a:ext cx="2146721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ru-RU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СОБИРАЮ ИНФУ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60CA9B-A063-4694-A92E-C20C8FC71FBF}"/>
              </a:ext>
            </a:extLst>
          </p:cNvPr>
          <p:cNvGrpSpPr/>
          <p:nvPr/>
        </p:nvGrpSpPr>
        <p:grpSpPr>
          <a:xfrm>
            <a:off x="2663492" y="632595"/>
            <a:ext cx="1786588" cy="1786588"/>
            <a:chOff x="6603688" y="698005"/>
            <a:chExt cx="1168941" cy="116894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7E5C58-207D-4E76-8AD4-833A36B6CD56}"/>
                </a:ext>
              </a:extLst>
            </p:cNvPr>
            <p:cNvSpPr/>
            <p:nvPr/>
          </p:nvSpPr>
          <p:spPr>
            <a:xfrm>
              <a:off x="6603688" y="698005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itle 2">
              <a:extLst>
                <a:ext uri="{FF2B5EF4-FFF2-40B4-BE49-F238E27FC236}">
                  <a16:creationId xmlns:a16="http://schemas.microsoft.com/office/drawing/2014/main" id="{32CB5FB3-7358-4A44-99A5-C771787090A6}"/>
                </a:ext>
              </a:extLst>
            </p:cNvPr>
            <p:cNvSpPr txBox="1">
              <a:spLocks/>
            </p:cNvSpPr>
            <p:nvPr/>
          </p:nvSpPr>
          <p:spPr>
            <a:xfrm>
              <a:off x="6704047" y="911671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СОБИРАЮ</a:t>
              </a:r>
            </a:p>
            <a:p>
              <a:pPr algn="ctr"/>
              <a:r>
                <a:rPr lang="ru-RU" sz="2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ИНФУ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1A7736-0C5B-4656-BAE3-5DBCE6A3B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472" y="355266"/>
            <a:ext cx="3371448" cy="29548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8307BD-B5A0-4A4F-BAA1-A0CD4357F0C3}"/>
              </a:ext>
            </a:extLst>
          </p:cNvPr>
          <p:cNvGrpSpPr/>
          <p:nvPr/>
        </p:nvGrpSpPr>
        <p:grpSpPr>
          <a:xfrm>
            <a:off x="4542955" y="2349778"/>
            <a:ext cx="1786588" cy="1786588"/>
            <a:chOff x="6603688" y="698005"/>
            <a:chExt cx="1168941" cy="116894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8C74A3-EC62-4AA1-A9AC-DC69E57089D4}"/>
                </a:ext>
              </a:extLst>
            </p:cNvPr>
            <p:cNvSpPr/>
            <p:nvPr/>
          </p:nvSpPr>
          <p:spPr>
            <a:xfrm>
              <a:off x="6603688" y="698005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itle 2">
              <a:extLst>
                <a:ext uri="{FF2B5EF4-FFF2-40B4-BE49-F238E27FC236}">
                  <a16:creationId xmlns:a16="http://schemas.microsoft.com/office/drawing/2014/main" id="{7A8D386F-3B31-4BC8-848F-F1157A1B74E9}"/>
                </a:ext>
              </a:extLst>
            </p:cNvPr>
            <p:cNvSpPr txBox="1">
              <a:spLocks/>
            </p:cNvSpPr>
            <p:nvPr/>
          </p:nvSpPr>
          <p:spPr>
            <a:xfrm>
              <a:off x="6704047" y="911671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КРЕАТИВЛЮ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25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DDA12-3B7E-4413-901D-EEDF2B1D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92" y="908512"/>
            <a:ext cx="3793331" cy="3777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A12D74-E3E7-40F8-82D1-32D9FC4068E4}"/>
              </a:ext>
            </a:extLst>
          </p:cNvPr>
          <p:cNvSpPr txBox="1"/>
          <p:nvPr/>
        </p:nvSpPr>
        <p:spPr>
          <a:xfrm>
            <a:off x="6043343" y="1149980"/>
            <a:ext cx="2146721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ru-RU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ПИЛЮ КОНТЕНТ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55CB26-F8D7-40BD-B3F9-065ECD99D709}"/>
              </a:ext>
            </a:extLst>
          </p:cNvPr>
          <p:cNvGrpSpPr/>
          <p:nvPr/>
        </p:nvGrpSpPr>
        <p:grpSpPr>
          <a:xfrm>
            <a:off x="4104029" y="333891"/>
            <a:ext cx="1786588" cy="1786588"/>
            <a:chOff x="6603688" y="698005"/>
            <a:chExt cx="1168941" cy="116894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B3D92F-9098-4498-8C04-98B42C67C0C8}"/>
                </a:ext>
              </a:extLst>
            </p:cNvPr>
            <p:cNvSpPr/>
            <p:nvPr/>
          </p:nvSpPr>
          <p:spPr>
            <a:xfrm>
              <a:off x="6603688" y="698005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itle 2">
              <a:extLst>
                <a:ext uri="{FF2B5EF4-FFF2-40B4-BE49-F238E27FC236}">
                  <a16:creationId xmlns:a16="http://schemas.microsoft.com/office/drawing/2014/main" id="{6BAC250D-A26D-4F83-A3A0-0481632AB67F}"/>
                </a:ext>
              </a:extLst>
            </p:cNvPr>
            <p:cNvSpPr txBox="1">
              <a:spLocks/>
            </p:cNvSpPr>
            <p:nvPr/>
          </p:nvSpPr>
          <p:spPr>
            <a:xfrm>
              <a:off x="6704047" y="911671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ПИЛЮ </a:t>
              </a:r>
            </a:p>
            <a:p>
              <a:pPr algn="ctr"/>
              <a:r>
                <a:rPr lang="ru-RU" sz="2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КОНТЕНТ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8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2">
            <a:extLst>
              <a:ext uri="{FF2B5EF4-FFF2-40B4-BE49-F238E27FC236}">
                <a16:creationId xmlns:a16="http://schemas.microsoft.com/office/drawing/2014/main" id="{BF7AFBF6-8847-4580-8596-F4BE06013B61}"/>
              </a:ext>
            </a:extLst>
          </p:cNvPr>
          <p:cNvSpPr txBox="1">
            <a:spLocks/>
          </p:cNvSpPr>
          <p:nvPr/>
        </p:nvSpPr>
        <p:spPr>
          <a:xfrm>
            <a:off x="4381500" y="892547"/>
            <a:ext cx="4297007" cy="2694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EPAM 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EXTERNAL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COMMUNITY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695D49-5D9D-42C6-808F-F54490323648}"/>
              </a:ext>
            </a:extLst>
          </p:cNvPr>
          <p:cNvSpPr/>
          <p:nvPr/>
        </p:nvSpPr>
        <p:spPr>
          <a:xfrm>
            <a:off x="7572370" y="4403470"/>
            <a:ext cx="110613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SARATOV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18E45-1FF8-4752-A628-10792DC0C146}"/>
              </a:ext>
            </a:extLst>
          </p:cNvPr>
          <p:cNvSpPr txBox="1"/>
          <p:nvPr/>
        </p:nvSpPr>
        <p:spPr>
          <a:xfrm>
            <a:off x="414867" y="1086691"/>
            <a:ext cx="1095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FOUNDED 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ABF60-A407-4B7C-A423-AEAB9051078B}"/>
              </a:ext>
            </a:extLst>
          </p:cNvPr>
          <p:cNvSpPr txBox="1"/>
          <p:nvPr/>
        </p:nvSpPr>
        <p:spPr>
          <a:xfrm>
            <a:off x="2813791" y="1049093"/>
            <a:ext cx="1272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FY 2019 </a:t>
            </a:r>
            <a:b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REVENUE </a:t>
            </a:r>
            <a:b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GUIDANCE*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3949A-25B6-4830-89CC-0E4BFD245AB0}"/>
              </a:ext>
            </a:extLst>
          </p:cNvPr>
          <p:cNvSpPr txBox="1"/>
          <p:nvPr/>
        </p:nvSpPr>
        <p:spPr>
          <a:xfrm>
            <a:off x="4305638" y="1873009"/>
            <a:ext cx="110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YOY </a:t>
            </a:r>
            <a:b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ORGANIC GROWTH*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42922D-F749-4E43-84A0-CB67D9864071}"/>
              </a:ext>
            </a:extLst>
          </p:cNvPr>
          <p:cNvSpPr txBox="1"/>
          <p:nvPr/>
        </p:nvSpPr>
        <p:spPr>
          <a:xfrm>
            <a:off x="5914604" y="1052647"/>
            <a:ext cx="2688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FY 2018 REVENUE BY GEOGRAPHY*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0FB4E-3608-4383-93D4-D6A4FA50711A}"/>
              </a:ext>
            </a:extLst>
          </p:cNvPr>
          <p:cNvSpPr txBox="1"/>
          <p:nvPr/>
        </p:nvSpPr>
        <p:spPr>
          <a:xfrm>
            <a:off x="1314451" y="2923456"/>
            <a:ext cx="31961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FY 2018 REVENUE BY INDUSTRY*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1C03BC-484A-4203-B5E0-6E9F9F653CA0}"/>
              </a:ext>
            </a:extLst>
          </p:cNvPr>
          <p:cNvSpPr txBox="1"/>
          <p:nvPr/>
        </p:nvSpPr>
        <p:spPr>
          <a:xfrm>
            <a:off x="414867" y="1245451"/>
            <a:ext cx="1095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1993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B8635-351D-4738-8D3F-E3F10D5FDBDB}"/>
              </a:ext>
            </a:extLst>
          </p:cNvPr>
          <p:cNvSpPr txBox="1"/>
          <p:nvPr/>
        </p:nvSpPr>
        <p:spPr>
          <a:xfrm>
            <a:off x="2957687" y="1573140"/>
            <a:ext cx="1036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 LEAST </a:t>
            </a:r>
            <a:b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22% GROWTH </a:t>
            </a:r>
            <a:b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REPORTED &amp; 23% IN CONSTANT CURRENCY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6CA65-2919-4653-9FF5-CD40B669CB52}"/>
              </a:ext>
            </a:extLst>
          </p:cNvPr>
          <p:cNvSpPr txBox="1"/>
          <p:nvPr/>
        </p:nvSpPr>
        <p:spPr>
          <a:xfrm>
            <a:off x="4366688" y="1526140"/>
            <a:ext cx="97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20+%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3EF382-F55C-4607-AB5C-CBA5B21CD0FE}"/>
              </a:ext>
            </a:extLst>
          </p:cNvPr>
          <p:cNvCxnSpPr/>
          <p:nvPr/>
        </p:nvCxnSpPr>
        <p:spPr>
          <a:xfrm>
            <a:off x="4168601" y="1120020"/>
            <a:ext cx="0" cy="1091897"/>
          </a:xfrm>
          <a:prstGeom prst="line">
            <a:avLst/>
          </a:prstGeom>
          <a:ln w="57150" cmpd="sng">
            <a:solidFill>
              <a:schemeClr val="accent2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43FBD2-868A-4D4A-A48A-9347B64D8855}"/>
              </a:ext>
            </a:extLst>
          </p:cNvPr>
          <p:cNvSpPr txBox="1"/>
          <p:nvPr/>
        </p:nvSpPr>
        <p:spPr>
          <a:xfrm>
            <a:off x="471069" y="2389883"/>
            <a:ext cx="4995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29,400+ Engineers, Designers and Consultants  33,100+ EPAMers**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723CF3-9926-4AC6-BC6C-30B0D6756BF3}"/>
              </a:ext>
            </a:extLst>
          </p:cNvPr>
          <p:cNvSpPr/>
          <p:nvPr/>
        </p:nvSpPr>
        <p:spPr>
          <a:xfrm>
            <a:off x="5897034" y="1327556"/>
            <a:ext cx="444500" cy="4445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8DDECD-9C19-48E1-ACBB-CD13D336D89C}"/>
              </a:ext>
            </a:extLst>
          </p:cNvPr>
          <p:cNvSpPr/>
          <p:nvPr/>
        </p:nvSpPr>
        <p:spPr>
          <a:xfrm>
            <a:off x="6659034" y="1327556"/>
            <a:ext cx="444500" cy="444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79321C-2AE3-4542-A581-3285E20F740A}"/>
              </a:ext>
            </a:extLst>
          </p:cNvPr>
          <p:cNvSpPr/>
          <p:nvPr/>
        </p:nvSpPr>
        <p:spPr>
          <a:xfrm>
            <a:off x="7431618" y="1327556"/>
            <a:ext cx="444500" cy="444500"/>
          </a:xfrm>
          <a:prstGeom prst="ellipse">
            <a:avLst/>
          </a:prstGeom>
          <a:solidFill>
            <a:srgbClr val="FD4A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FFFB74-EE62-46A4-AB11-70FDB086AFF8}"/>
              </a:ext>
            </a:extLst>
          </p:cNvPr>
          <p:cNvSpPr/>
          <p:nvPr/>
        </p:nvSpPr>
        <p:spPr>
          <a:xfrm>
            <a:off x="8183034" y="1327556"/>
            <a:ext cx="444500" cy="4445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864BCD-21AF-460C-95B3-9DFA7E1D7CCB}"/>
              </a:ext>
            </a:extLst>
          </p:cNvPr>
          <p:cNvSpPr txBox="1"/>
          <p:nvPr/>
        </p:nvSpPr>
        <p:spPr>
          <a:xfrm>
            <a:off x="5861401" y="1448205"/>
            <a:ext cx="539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8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60%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EB712-B728-44E2-B32C-FFE5AD4A5AB6}"/>
              </a:ext>
            </a:extLst>
          </p:cNvPr>
          <p:cNvSpPr txBox="1"/>
          <p:nvPr/>
        </p:nvSpPr>
        <p:spPr>
          <a:xfrm>
            <a:off x="6632087" y="1448205"/>
            <a:ext cx="5185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8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33%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840914-AEF9-4719-A93B-BB82570659A2}"/>
              </a:ext>
            </a:extLst>
          </p:cNvPr>
          <p:cNvSpPr txBox="1"/>
          <p:nvPr/>
        </p:nvSpPr>
        <p:spPr>
          <a:xfrm>
            <a:off x="7435853" y="1448206"/>
            <a:ext cx="450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8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4%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CF44A-2C79-4EF4-B4A3-ED3170360149}"/>
              </a:ext>
            </a:extLst>
          </p:cNvPr>
          <p:cNvSpPr txBox="1"/>
          <p:nvPr/>
        </p:nvSpPr>
        <p:spPr>
          <a:xfrm>
            <a:off x="8187269" y="1448206"/>
            <a:ext cx="450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8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3%</a:t>
            </a:r>
          </a:p>
        </p:txBody>
      </p:sp>
      <p:cxnSp>
        <p:nvCxnSpPr>
          <p:cNvPr id="26" name="Straight Connector 26">
            <a:extLst>
              <a:ext uri="{FF2B5EF4-FFF2-40B4-BE49-F238E27FC236}">
                <a16:creationId xmlns:a16="http://schemas.microsoft.com/office/drawing/2014/main" id="{CF1F9E5A-2F4E-44EA-B010-92936D74B4D5}"/>
              </a:ext>
            </a:extLst>
          </p:cNvPr>
          <p:cNvCxnSpPr/>
          <p:nvPr/>
        </p:nvCxnSpPr>
        <p:spPr>
          <a:xfrm>
            <a:off x="414867" y="2382081"/>
            <a:ext cx="4995332" cy="0"/>
          </a:xfrm>
          <a:prstGeom prst="line">
            <a:avLst/>
          </a:prstGeo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9">
            <a:extLst>
              <a:ext uri="{FF2B5EF4-FFF2-40B4-BE49-F238E27FC236}">
                <a16:creationId xmlns:a16="http://schemas.microsoft.com/office/drawing/2014/main" id="{43BA9DD6-F923-4483-AFFF-67531A1146CD}"/>
              </a:ext>
            </a:extLst>
          </p:cNvPr>
          <p:cNvCxnSpPr/>
          <p:nvPr/>
        </p:nvCxnSpPr>
        <p:spPr>
          <a:xfrm>
            <a:off x="1569677" y="1120017"/>
            <a:ext cx="0" cy="1097280"/>
          </a:xfrm>
          <a:prstGeom prst="line">
            <a:avLst/>
          </a:prstGeo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0">
            <a:extLst>
              <a:ext uri="{FF2B5EF4-FFF2-40B4-BE49-F238E27FC236}">
                <a16:creationId xmlns:a16="http://schemas.microsoft.com/office/drawing/2014/main" id="{E8927DA8-B942-47A0-ADD8-EB0BEE17A207}"/>
              </a:ext>
            </a:extLst>
          </p:cNvPr>
          <p:cNvCxnSpPr>
            <a:cxnSpLocks/>
          </p:cNvCxnSpPr>
          <p:nvPr/>
        </p:nvCxnSpPr>
        <p:spPr>
          <a:xfrm>
            <a:off x="414867" y="3018716"/>
            <a:ext cx="1564216" cy="0"/>
          </a:xfrm>
          <a:prstGeom prst="line">
            <a:avLst/>
          </a:prstGeo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C1F77653-962F-41A3-95C9-D634EB74569B}"/>
              </a:ext>
            </a:extLst>
          </p:cNvPr>
          <p:cNvCxnSpPr>
            <a:cxnSpLocks/>
          </p:cNvCxnSpPr>
          <p:nvPr/>
        </p:nvCxnSpPr>
        <p:spPr>
          <a:xfrm>
            <a:off x="3800799" y="3018716"/>
            <a:ext cx="1614482" cy="0"/>
          </a:xfrm>
          <a:prstGeom prst="line">
            <a:avLst/>
          </a:prstGeo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52D331-D193-4291-B62E-4EEE7B628148}"/>
              </a:ext>
            </a:extLst>
          </p:cNvPr>
          <p:cNvSpPr txBox="1"/>
          <p:nvPr/>
        </p:nvSpPr>
        <p:spPr>
          <a:xfrm>
            <a:off x="5749870" y="1856725"/>
            <a:ext cx="740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NORTH 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AMERICA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6C18A5-A8BF-4F84-9442-51085DEB0CD2}"/>
              </a:ext>
            </a:extLst>
          </p:cNvPr>
          <p:cNvSpPr txBox="1"/>
          <p:nvPr/>
        </p:nvSpPr>
        <p:spPr>
          <a:xfrm>
            <a:off x="6515670" y="1856721"/>
            <a:ext cx="7514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EUROPE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3441AB-8C06-4D53-9832-6CE547E58621}"/>
              </a:ext>
            </a:extLst>
          </p:cNvPr>
          <p:cNvSpPr txBox="1"/>
          <p:nvPr/>
        </p:nvSpPr>
        <p:spPr>
          <a:xfrm>
            <a:off x="7368118" y="1856722"/>
            <a:ext cx="5820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CIS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E4EBC9-784C-45C5-B834-08D0AF957824}"/>
              </a:ext>
            </a:extLst>
          </p:cNvPr>
          <p:cNvSpPr txBox="1"/>
          <p:nvPr/>
        </p:nvSpPr>
        <p:spPr>
          <a:xfrm>
            <a:off x="8151284" y="1856722"/>
            <a:ext cx="5820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APAC</a:t>
            </a:r>
          </a:p>
        </p:txBody>
      </p:sp>
      <p:graphicFrame>
        <p:nvGraphicFramePr>
          <p:cNvPr id="34" name="Chart 50">
            <a:extLst>
              <a:ext uri="{FF2B5EF4-FFF2-40B4-BE49-F238E27FC236}">
                <a16:creationId xmlns:a16="http://schemas.microsoft.com/office/drawing/2014/main" id="{CCD4A096-2B2F-4B43-85A2-B9408AE12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6176376"/>
              </p:ext>
            </p:extLst>
          </p:nvPr>
        </p:nvGraphicFramePr>
        <p:xfrm>
          <a:off x="277283" y="3108116"/>
          <a:ext cx="1047750" cy="106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5" name="Chart 51">
            <a:extLst>
              <a:ext uri="{FF2B5EF4-FFF2-40B4-BE49-F238E27FC236}">
                <a16:creationId xmlns:a16="http://schemas.microsoft.com/office/drawing/2014/main" id="{D4CAC7C4-C4DB-487D-8A33-FC1FC759F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0944544"/>
              </p:ext>
            </p:extLst>
          </p:nvPr>
        </p:nvGraphicFramePr>
        <p:xfrm>
          <a:off x="1128183" y="3108116"/>
          <a:ext cx="1047750" cy="106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Chart 52">
            <a:extLst>
              <a:ext uri="{FF2B5EF4-FFF2-40B4-BE49-F238E27FC236}">
                <a16:creationId xmlns:a16="http://schemas.microsoft.com/office/drawing/2014/main" id="{4404E171-4EA6-4BDD-B58B-D1D559907E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252590"/>
              </p:ext>
            </p:extLst>
          </p:nvPr>
        </p:nvGraphicFramePr>
        <p:xfrm>
          <a:off x="1979083" y="3108116"/>
          <a:ext cx="1047750" cy="106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53">
            <a:extLst>
              <a:ext uri="{FF2B5EF4-FFF2-40B4-BE49-F238E27FC236}">
                <a16:creationId xmlns:a16="http://schemas.microsoft.com/office/drawing/2014/main" id="{38DC7954-5BA2-4E35-846F-D29BDD4BF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8989494"/>
              </p:ext>
            </p:extLst>
          </p:nvPr>
        </p:nvGraphicFramePr>
        <p:xfrm>
          <a:off x="2829983" y="3108116"/>
          <a:ext cx="1047750" cy="106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3184B52-51B1-4745-A600-216FFD2EC9F5}"/>
              </a:ext>
            </a:extLst>
          </p:cNvPr>
          <p:cNvSpPr txBox="1"/>
          <p:nvPr/>
        </p:nvSpPr>
        <p:spPr>
          <a:xfrm>
            <a:off x="361952" y="4060612"/>
            <a:ext cx="87841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FINANCIAL </a:t>
            </a:r>
          </a:p>
          <a:p>
            <a:pPr marL="0" marR="0" lvl="0" indent="0" algn="ctr" defTabSz="6857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SERVICES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F0F76A-3ED2-4108-BCF4-B5CE2A875BDA}"/>
              </a:ext>
            </a:extLst>
          </p:cNvPr>
          <p:cNvSpPr txBox="1"/>
          <p:nvPr/>
        </p:nvSpPr>
        <p:spPr>
          <a:xfrm>
            <a:off x="1208619" y="4060612"/>
            <a:ext cx="87841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TRAVEL &amp; </a:t>
            </a:r>
          </a:p>
          <a:p>
            <a:pPr marL="0" marR="0" lvl="0" indent="0" algn="ctr" defTabSz="6857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CONSUMER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7D7D6-7517-4B67-AD5F-7CBD78462680}"/>
              </a:ext>
            </a:extLst>
          </p:cNvPr>
          <p:cNvSpPr txBox="1"/>
          <p:nvPr/>
        </p:nvSpPr>
        <p:spPr>
          <a:xfrm>
            <a:off x="2065869" y="4060612"/>
            <a:ext cx="87841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SOFTWARE </a:t>
            </a:r>
          </a:p>
          <a:p>
            <a:pPr marL="0" marR="0" lvl="0" indent="0" algn="ctr" defTabSz="6857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&amp; HI-TECH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D718A3-BA36-4058-8BE9-4CA5CE2AA639}"/>
              </a:ext>
            </a:extLst>
          </p:cNvPr>
          <p:cNvSpPr txBox="1"/>
          <p:nvPr/>
        </p:nvSpPr>
        <p:spPr>
          <a:xfrm>
            <a:off x="2802469" y="4060613"/>
            <a:ext cx="110913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BUSINESS INFORMATION &amp; MEDIA</a:t>
            </a:r>
          </a:p>
        </p:txBody>
      </p:sp>
      <p:sp>
        <p:nvSpPr>
          <p:cNvPr id="42" name="Oval 62">
            <a:extLst>
              <a:ext uri="{FF2B5EF4-FFF2-40B4-BE49-F238E27FC236}">
                <a16:creationId xmlns:a16="http://schemas.microsoft.com/office/drawing/2014/main" id="{3F5A1F06-1949-4909-9E9E-BEAF83984154}"/>
              </a:ext>
            </a:extLst>
          </p:cNvPr>
          <p:cNvSpPr>
            <a:spLocks noChangeAspect="1"/>
          </p:cNvSpPr>
          <p:nvPr/>
        </p:nvSpPr>
        <p:spPr>
          <a:xfrm>
            <a:off x="553157" y="3391042"/>
            <a:ext cx="499361" cy="4993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val 63">
            <a:extLst>
              <a:ext uri="{FF2B5EF4-FFF2-40B4-BE49-F238E27FC236}">
                <a16:creationId xmlns:a16="http://schemas.microsoft.com/office/drawing/2014/main" id="{4A86BD56-4629-42A2-A29E-D35C80C55417}"/>
              </a:ext>
            </a:extLst>
          </p:cNvPr>
          <p:cNvSpPr>
            <a:spLocks noChangeAspect="1"/>
          </p:cNvSpPr>
          <p:nvPr/>
        </p:nvSpPr>
        <p:spPr>
          <a:xfrm>
            <a:off x="1399824" y="3391042"/>
            <a:ext cx="499361" cy="4993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val 64">
            <a:extLst>
              <a:ext uri="{FF2B5EF4-FFF2-40B4-BE49-F238E27FC236}">
                <a16:creationId xmlns:a16="http://schemas.microsoft.com/office/drawing/2014/main" id="{2D39D946-7415-4224-ACD8-02AB424BD0C3}"/>
              </a:ext>
            </a:extLst>
          </p:cNvPr>
          <p:cNvSpPr>
            <a:spLocks noChangeAspect="1"/>
          </p:cNvSpPr>
          <p:nvPr/>
        </p:nvSpPr>
        <p:spPr>
          <a:xfrm>
            <a:off x="2260602" y="3391042"/>
            <a:ext cx="499361" cy="4993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65">
            <a:extLst>
              <a:ext uri="{FF2B5EF4-FFF2-40B4-BE49-F238E27FC236}">
                <a16:creationId xmlns:a16="http://schemas.microsoft.com/office/drawing/2014/main" id="{3E0DBBDE-3A94-4941-927B-92CCCADB64F6}"/>
              </a:ext>
            </a:extLst>
          </p:cNvPr>
          <p:cNvSpPr>
            <a:spLocks noChangeAspect="1"/>
          </p:cNvSpPr>
          <p:nvPr/>
        </p:nvSpPr>
        <p:spPr>
          <a:xfrm>
            <a:off x="3100213" y="3391042"/>
            <a:ext cx="499361" cy="4993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5DC2BD-476A-4B27-9D73-B9AA94869833}"/>
              </a:ext>
            </a:extLst>
          </p:cNvPr>
          <p:cNvSpPr txBox="1"/>
          <p:nvPr/>
        </p:nvSpPr>
        <p:spPr>
          <a:xfrm>
            <a:off x="446617" y="3501996"/>
            <a:ext cx="709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23%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9187D7-234A-4963-BCE0-4C828060782C}"/>
              </a:ext>
            </a:extLst>
          </p:cNvPr>
          <p:cNvSpPr txBox="1"/>
          <p:nvPr/>
        </p:nvSpPr>
        <p:spPr>
          <a:xfrm>
            <a:off x="1293286" y="3501996"/>
            <a:ext cx="709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21%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EA1B24-D044-4406-8B62-4C46762DB964}"/>
              </a:ext>
            </a:extLst>
          </p:cNvPr>
          <p:cNvSpPr txBox="1"/>
          <p:nvPr/>
        </p:nvSpPr>
        <p:spPr>
          <a:xfrm>
            <a:off x="2150536" y="3501996"/>
            <a:ext cx="709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19%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C19C46-17CB-489E-8E5D-5E6FEF719E00}"/>
              </a:ext>
            </a:extLst>
          </p:cNvPr>
          <p:cNvSpPr txBox="1"/>
          <p:nvPr/>
        </p:nvSpPr>
        <p:spPr>
          <a:xfrm>
            <a:off x="3007786" y="3501996"/>
            <a:ext cx="709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18%</a:t>
            </a:r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0802C191-9EDC-4430-A549-FAC60B25CE61}"/>
              </a:ext>
            </a:extLst>
          </p:cNvPr>
          <p:cNvGrpSpPr/>
          <p:nvPr/>
        </p:nvGrpSpPr>
        <p:grpSpPr>
          <a:xfrm>
            <a:off x="4503883" y="3108116"/>
            <a:ext cx="1047750" cy="1310457"/>
            <a:chOff x="3731683" y="3063666"/>
            <a:chExt cx="1047750" cy="1310457"/>
          </a:xfrm>
        </p:grpSpPr>
        <p:graphicFrame>
          <p:nvGraphicFramePr>
            <p:cNvPr id="51" name="Chart 54">
              <a:extLst>
                <a:ext uri="{FF2B5EF4-FFF2-40B4-BE49-F238E27FC236}">
                  <a16:creationId xmlns:a16="http://schemas.microsoft.com/office/drawing/2014/main" id="{D405253B-6D4B-4BD5-B0F4-B53F5A43300F}"/>
                </a:ext>
              </a:extLst>
            </p:cNvPr>
            <p:cNvGraphicFramePr/>
            <p:nvPr/>
          </p:nvGraphicFramePr>
          <p:xfrm>
            <a:off x="3731683" y="3063666"/>
            <a:ext cx="1047750" cy="10689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94E8230-95F7-4BB7-9FAB-F628BF291F0D}"/>
                </a:ext>
              </a:extLst>
            </p:cNvPr>
            <p:cNvSpPr txBox="1"/>
            <p:nvPr/>
          </p:nvSpPr>
          <p:spPr>
            <a:xfrm>
              <a:off x="3851599" y="4060191"/>
              <a:ext cx="87841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800" cap="none" spc="5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EMERGING </a:t>
              </a:r>
            </a:p>
            <a:p>
              <a:pPr marL="0" marR="0" lvl="0" indent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1" i="0" u="none" strike="noStrike" kern="800" cap="none" spc="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endParaRPr>
            </a:p>
          </p:txBody>
        </p:sp>
        <p:sp>
          <p:nvSpPr>
            <p:cNvPr id="53" name="Oval 66">
              <a:extLst>
                <a:ext uri="{FF2B5EF4-FFF2-40B4-BE49-F238E27FC236}">
                  <a16:creationId xmlns:a16="http://schemas.microsoft.com/office/drawing/2014/main" id="{E6677677-01C7-4D48-ACBA-74A2CDD27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4735" y="3346592"/>
              <a:ext cx="499361" cy="4993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10547B-570F-4FEA-9AD7-5E401BD8137B}"/>
                </a:ext>
              </a:extLst>
            </p:cNvPr>
            <p:cNvSpPr txBox="1"/>
            <p:nvPr/>
          </p:nvSpPr>
          <p:spPr>
            <a:xfrm>
              <a:off x="3905252" y="3457546"/>
              <a:ext cx="7090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800" cap="none" spc="10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Calibri Light"/>
                </a:rPr>
                <a:t>10%</a:t>
              </a:r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B000738A-0134-41A2-984C-8050C563555D}"/>
              </a:ext>
            </a:extLst>
          </p:cNvPr>
          <p:cNvGrpSpPr/>
          <p:nvPr/>
        </p:nvGrpSpPr>
        <p:grpSpPr>
          <a:xfrm>
            <a:off x="3677034" y="3108116"/>
            <a:ext cx="1047750" cy="1330544"/>
            <a:chOff x="4582583" y="3063666"/>
            <a:chExt cx="1047750" cy="1330544"/>
          </a:xfrm>
        </p:grpSpPr>
        <p:graphicFrame>
          <p:nvGraphicFramePr>
            <p:cNvPr id="56" name="Chart 55">
              <a:extLst>
                <a:ext uri="{FF2B5EF4-FFF2-40B4-BE49-F238E27FC236}">
                  <a16:creationId xmlns:a16="http://schemas.microsoft.com/office/drawing/2014/main" id="{E396E87A-538C-4FAF-8DF2-7895846BBE01}"/>
                </a:ext>
              </a:extLst>
            </p:cNvPr>
            <p:cNvGraphicFramePr/>
            <p:nvPr/>
          </p:nvGraphicFramePr>
          <p:xfrm>
            <a:off x="4582583" y="3063666"/>
            <a:ext cx="1047750" cy="10689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F0692A-10AE-4C69-9BA8-930F28B18813}"/>
                </a:ext>
              </a:extLst>
            </p:cNvPr>
            <p:cNvSpPr txBox="1"/>
            <p:nvPr/>
          </p:nvSpPr>
          <p:spPr>
            <a:xfrm>
              <a:off x="4588935" y="3969478"/>
              <a:ext cx="101600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800" cap="none" spc="5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LIFE </a:t>
              </a:r>
              <a:br>
                <a:rPr kumimoji="0" lang="en-US" sz="600" b="1" i="0" u="none" strike="noStrike" kern="800" cap="none" spc="5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</a:br>
              <a:r>
                <a:rPr kumimoji="0" lang="en-US" sz="600" b="1" i="0" u="none" strike="noStrike" kern="800" cap="none" spc="5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SCIENCES &amp; </a:t>
              </a:r>
              <a:br>
                <a:rPr kumimoji="0" lang="en-US" sz="600" b="1" i="0" u="none" strike="noStrike" kern="800" cap="none" spc="5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</a:br>
              <a:r>
                <a:rPr kumimoji="0" lang="en-US" sz="600" b="1" i="0" u="none" strike="noStrike" kern="800" cap="none" spc="5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HEALTHCARE</a:t>
              </a:r>
            </a:p>
          </p:txBody>
        </p:sp>
        <p:sp>
          <p:nvSpPr>
            <p:cNvPr id="58" name="Oval 67">
              <a:extLst>
                <a:ext uri="{FF2B5EF4-FFF2-40B4-BE49-F238E27FC236}">
                  <a16:creationId xmlns:a16="http://schemas.microsoft.com/office/drawing/2014/main" id="{0F00E8FA-5C4E-45C2-B600-05291D9472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8457" y="3346592"/>
              <a:ext cx="499361" cy="4993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3F5F0B-CDAD-411A-81E7-C490E4938B36}"/>
                </a:ext>
              </a:extLst>
            </p:cNvPr>
            <p:cNvSpPr txBox="1"/>
            <p:nvPr/>
          </p:nvSpPr>
          <p:spPr>
            <a:xfrm>
              <a:off x="4751918" y="3457545"/>
              <a:ext cx="7090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800" cap="none" spc="10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Calibri Light"/>
                </a:rPr>
                <a:t>9%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FE53951-43B6-4728-BDEA-73CB741A7C21}"/>
              </a:ext>
            </a:extLst>
          </p:cNvPr>
          <p:cNvSpPr txBox="1"/>
          <p:nvPr/>
        </p:nvSpPr>
        <p:spPr>
          <a:xfrm>
            <a:off x="401563" y="1670782"/>
            <a:ext cx="111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US </a:t>
            </a:r>
            <a:br>
              <a:rPr kumimoji="0" lang="hu-HU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</a:b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HEADQUARTERED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PUBLIC COMPANY</a:t>
            </a:r>
            <a:endParaRPr kumimoji="0" lang="en-US" sz="600" b="1" i="0" u="none" strike="noStrike" kern="800" cap="none" spc="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Arial Black"/>
            </a:endParaRP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(NYSE:EPAM)</a:t>
            </a:r>
            <a:endParaRPr kumimoji="0" lang="en-US" sz="600" b="1" i="0" u="none" strike="noStrike" kern="800" cap="none" spc="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Arial Black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D98B24-DB23-4E12-A14E-A2267156A268}"/>
              </a:ext>
            </a:extLst>
          </p:cNvPr>
          <p:cNvSpPr txBox="1"/>
          <p:nvPr/>
        </p:nvSpPr>
        <p:spPr>
          <a:xfrm>
            <a:off x="5914604" y="2231686"/>
            <a:ext cx="2688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25+ COUNTRIES</a:t>
            </a:r>
          </a:p>
        </p:txBody>
      </p:sp>
      <p:sp>
        <p:nvSpPr>
          <p:cNvPr id="62" name="Rectangle 77">
            <a:extLst>
              <a:ext uri="{FF2B5EF4-FFF2-40B4-BE49-F238E27FC236}">
                <a16:creationId xmlns:a16="http://schemas.microsoft.com/office/drawing/2014/main" id="{66C88D4C-9C19-495F-86A1-BF4D509A8BF4}"/>
              </a:ext>
            </a:extLst>
          </p:cNvPr>
          <p:cNvSpPr/>
          <p:nvPr/>
        </p:nvSpPr>
        <p:spPr>
          <a:xfrm>
            <a:off x="5907619" y="2211917"/>
            <a:ext cx="2688165" cy="231950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1">
            <a:extLst>
              <a:ext uri="{FF2B5EF4-FFF2-40B4-BE49-F238E27FC236}">
                <a16:creationId xmlns:a16="http://schemas.microsoft.com/office/drawing/2014/main" id="{00CAEFB3-A407-4047-874C-1A41EDEE2E57}"/>
              </a:ext>
            </a:extLst>
          </p:cNvPr>
          <p:cNvSpPr/>
          <p:nvPr/>
        </p:nvSpPr>
        <p:spPr>
          <a:xfrm>
            <a:off x="401563" y="4374544"/>
            <a:ext cx="16770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*As of Q4 and FY 2018 Earnings Release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**Data for Q2 2019</a:t>
            </a:r>
          </a:p>
        </p:txBody>
      </p:sp>
      <p:sp>
        <p:nvSpPr>
          <p:cNvPr id="64" name="Rectangle 4">
            <a:extLst>
              <a:ext uri="{FF2B5EF4-FFF2-40B4-BE49-F238E27FC236}">
                <a16:creationId xmlns:a16="http://schemas.microsoft.com/office/drawing/2014/main" id="{F133E96C-9A23-403C-9BC2-03685A988A6F}"/>
              </a:ext>
            </a:extLst>
          </p:cNvPr>
          <p:cNvSpPr/>
          <p:nvPr/>
        </p:nvSpPr>
        <p:spPr>
          <a:xfrm>
            <a:off x="4253088" y="1058282"/>
            <a:ext cx="12045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" panose="020F0502020204030204" pitchFamily="34" charset="0"/>
              </a:rPr>
              <a:t>32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CONSECUTIVE QUARTERS OF</a:t>
            </a:r>
          </a:p>
        </p:txBody>
      </p:sp>
      <p:cxnSp>
        <p:nvCxnSpPr>
          <p:cNvPr id="65" name="Straight Connector 81">
            <a:extLst>
              <a:ext uri="{FF2B5EF4-FFF2-40B4-BE49-F238E27FC236}">
                <a16:creationId xmlns:a16="http://schemas.microsoft.com/office/drawing/2014/main" id="{E9AD000D-61E2-4D8C-8AC5-7A5B11E67597}"/>
              </a:ext>
            </a:extLst>
          </p:cNvPr>
          <p:cNvCxnSpPr/>
          <p:nvPr/>
        </p:nvCxnSpPr>
        <p:spPr>
          <a:xfrm>
            <a:off x="2830150" y="1120017"/>
            <a:ext cx="0" cy="1097280"/>
          </a:xfrm>
          <a:prstGeom prst="line">
            <a:avLst/>
          </a:prstGeo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328B43E-D039-4A06-84EF-4A412716AEA1}"/>
              </a:ext>
            </a:extLst>
          </p:cNvPr>
          <p:cNvSpPr txBox="1"/>
          <p:nvPr/>
        </p:nvSpPr>
        <p:spPr>
          <a:xfrm>
            <a:off x="1616151" y="1500968"/>
            <a:ext cx="116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$1.84B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4C58A2-152F-4D4F-9BEF-00208EB8C4B1}"/>
              </a:ext>
            </a:extLst>
          </p:cNvPr>
          <p:cNvSpPr txBox="1"/>
          <p:nvPr/>
        </p:nvSpPr>
        <p:spPr>
          <a:xfrm>
            <a:off x="1574927" y="1147055"/>
            <a:ext cx="127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FY 2018 </a:t>
            </a:r>
            <a:b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800" b="1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REVENUE* </a:t>
            </a:r>
          </a:p>
        </p:txBody>
      </p:sp>
      <p:grpSp>
        <p:nvGrpSpPr>
          <p:cNvPr id="68" name="Group 88">
            <a:extLst>
              <a:ext uri="{FF2B5EF4-FFF2-40B4-BE49-F238E27FC236}">
                <a16:creationId xmlns:a16="http://schemas.microsoft.com/office/drawing/2014/main" id="{0596C2C4-0CEF-48D9-88EA-DC76C826B39B}"/>
              </a:ext>
            </a:extLst>
          </p:cNvPr>
          <p:cNvGrpSpPr/>
          <p:nvPr/>
        </p:nvGrpSpPr>
        <p:grpSpPr>
          <a:xfrm>
            <a:off x="5652669" y="2686066"/>
            <a:ext cx="3233326" cy="543495"/>
            <a:chOff x="7604625" y="3902379"/>
            <a:chExt cx="4311101" cy="72465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543A46-C683-4368-8E61-9FE931992E01}"/>
                </a:ext>
              </a:extLst>
            </p:cNvPr>
            <p:cNvSpPr txBox="1"/>
            <p:nvPr/>
          </p:nvSpPr>
          <p:spPr>
            <a:xfrm>
              <a:off x="7605889" y="3902379"/>
              <a:ext cx="4261556" cy="28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800" cap="none" spc="10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WHAT WE DO</a:t>
              </a:r>
            </a:p>
          </p:txBody>
        </p:sp>
        <p:cxnSp>
          <p:nvCxnSpPr>
            <p:cNvPr id="70" name="Straight Connector 90">
              <a:extLst>
                <a:ext uri="{FF2B5EF4-FFF2-40B4-BE49-F238E27FC236}">
                  <a16:creationId xmlns:a16="http://schemas.microsoft.com/office/drawing/2014/main" id="{B6B60580-7912-4C3C-981C-EC0D251387C0}"/>
                </a:ext>
              </a:extLst>
            </p:cNvPr>
            <p:cNvCxnSpPr/>
            <p:nvPr/>
          </p:nvCxnSpPr>
          <p:spPr>
            <a:xfrm>
              <a:off x="7944558" y="4029392"/>
              <a:ext cx="1055621" cy="0"/>
            </a:xfrm>
            <a:prstGeom prst="line">
              <a:avLst/>
            </a:prstGeom>
            <a:ln w="1905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91">
              <a:extLst>
                <a:ext uri="{FF2B5EF4-FFF2-40B4-BE49-F238E27FC236}">
                  <a16:creationId xmlns:a16="http://schemas.microsoft.com/office/drawing/2014/main" id="{014261BD-6687-4900-BADC-443F274DCB4E}"/>
                </a:ext>
              </a:extLst>
            </p:cNvPr>
            <p:cNvCxnSpPr/>
            <p:nvPr/>
          </p:nvCxnSpPr>
          <p:spPr>
            <a:xfrm>
              <a:off x="10512780" y="4029392"/>
              <a:ext cx="1055621" cy="0"/>
            </a:xfrm>
            <a:prstGeom prst="line">
              <a:avLst/>
            </a:prstGeom>
            <a:ln w="1905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F1044CD-E410-42DE-BC51-E0666697DF02}"/>
                </a:ext>
              </a:extLst>
            </p:cNvPr>
            <p:cNvSpPr txBox="1"/>
            <p:nvPr/>
          </p:nvSpPr>
          <p:spPr>
            <a:xfrm>
              <a:off x="7604625" y="4256852"/>
              <a:ext cx="4311101" cy="370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80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endParaRPr>
            </a:p>
          </p:txBody>
        </p:sp>
      </p:grpSp>
      <p:grpSp>
        <p:nvGrpSpPr>
          <p:cNvPr id="73" name="Group 93">
            <a:extLst>
              <a:ext uri="{FF2B5EF4-FFF2-40B4-BE49-F238E27FC236}">
                <a16:creationId xmlns:a16="http://schemas.microsoft.com/office/drawing/2014/main" id="{B061CCA4-48EA-4FD4-B596-40A86AFC3263}"/>
              </a:ext>
            </a:extLst>
          </p:cNvPr>
          <p:cNvGrpSpPr/>
          <p:nvPr/>
        </p:nvGrpSpPr>
        <p:grpSpPr>
          <a:xfrm>
            <a:off x="5907618" y="3089643"/>
            <a:ext cx="1291166" cy="359981"/>
            <a:chOff x="5958418" y="2979798"/>
            <a:chExt cx="1291166" cy="359981"/>
          </a:xfrm>
        </p:grpSpPr>
        <p:sp>
          <p:nvSpPr>
            <p:cNvPr id="74" name="Rectangle 94">
              <a:extLst>
                <a:ext uri="{FF2B5EF4-FFF2-40B4-BE49-F238E27FC236}">
                  <a16:creationId xmlns:a16="http://schemas.microsoft.com/office/drawing/2014/main" id="{05D84457-D033-4992-9155-7C806A5B0C3B}"/>
                </a:ext>
              </a:extLst>
            </p:cNvPr>
            <p:cNvSpPr/>
            <p:nvPr/>
          </p:nvSpPr>
          <p:spPr>
            <a:xfrm>
              <a:off x="5958418" y="2979798"/>
              <a:ext cx="1291166" cy="35998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FCD00BF-3051-41E2-AB8E-AEFDD97B8E9E}"/>
                </a:ext>
              </a:extLst>
            </p:cNvPr>
            <p:cNvSpPr txBox="1"/>
            <p:nvPr/>
          </p:nvSpPr>
          <p:spPr>
            <a:xfrm>
              <a:off x="5959887" y="3058222"/>
              <a:ext cx="1288229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800" cap="none" spc="10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CONSULT</a:t>
              </a:r>
            </a:p>
          </p:txBody>
        </p:sp>
      </p:grpSp>
      <p:grpSp>
        <p:nvGrpSpPr>
          <p:cNvPr id="76" name="Group 96">
            <a:extLst>
              <a:ext uri="{FF2B5EF4-FFF2-40B4-BE49-F238E27FC236}">
                <a16:creationId xmlns:a16="http://schemas.microsoft.com/office/drawing/2014/main" id="{09D8D4D2-0DCC-4003-8210-3E2C50360A92}"/>
              </a:ext>
            </a:extLst>
          </p:cNvPr>
          <p:cNvGrpSpPr/>
          <p:nvPr/>
        </p:nvGrpSpPr>
        <p:grpSpPr>
          <a:xfrm>
            <a:off x="7311981" y="3092752"/>
            <a:ext cx="1291166" cy="359981"/>
            <a:chOff x="7362781" y="2991374"/>
            <a:chExt cx="1291166" cy="359981"/>
          </a:xfrm>
        </p:grpSpPr>
        <p:sp>
          <p:nvSpPr>
            <p:cNvPr id="77" name="Rectangle 97">
              <a:extLst>
                <a:ext uri="{FF2B5EF4-FFF2-40B4-BE49-F238E27FC236}">
                  <a16:creationId xmlns:a16="http://schemas.microsoft.com/office/drawing/2014/main" id="{EFDD7318-9496-4391-B5DC-37F837A7C216}"/>
                </a:ext>
              </a:extLst>
            </p:cNvPr>
            <p:cNvSpPr/>
            <p:nvPr/>
          </p:nvSpPr>
          <p:spPr>
            <a:xfrm>
              <a:off x="7362781" y="2991374"/>
              <a:ext cx="1291166" cy="35998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048B550-C79C-4A0B-9C97-95DB936EEBCD}"/>
                </a:ext>
              </a:extLst>
            </p:cNvPr>
            <p:cNvSpPr txBox="1"/>
            <p:nvPr/>
          </p:nvSpPr>
          <p:spPr>
            <a:xfrm>
              <a:off x="7364250" y="3074737"/>
              <a:ext cx="1288229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800" cap="none" spc="10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DESIGN</a:t>
              </a:r>
            </a:p>
          </p:txBody>
        </p:sp>
      </p:grpSp>
      <p:grpSp>
        <p:nvGrpSpPr>
          <p:cNvPr id="79" name="Group 99">
            <a:extLst>
              <a:ext uri="{FF2B5EF4-FFF2-40B4-BE49-F238E27FC236}">
                <a16:creationId xmlns:a16="http://schemas.microsoft.com/office/drawing/2014/main" id="{1B105AAC-7F45-41A9-9060-1556B274813C}"/>
              </a:ext>
            </a:extLst>
          </p:cNvPr>
          <p:cNvGrpSpPr/>
          <p:nvPr/>
        </p:nvGrpSpPr>
        <p:grpSpPr>
          <a:xfrm>
            <a:off x="5907618" y="3579347"/>
            <a:ext cx="1295214" cy="359981"/>
            <a:chOff x="5958418" y="3401766"/>
            <a:chExt cx="1295214" cy="359981"/>
          </a:xfrm>
        </p:grpSpPr>
        <p:sp>
          <p:nvSpPr>
            <p:cNvPr id="80" name="Rectangle 100">
              <a:extLst>
                <a:ext uri="{FF2B5EF4-FFF2-40B4-BE49-F238E27FC236}">
                  <a16:creationId xmlns:a16="http://schemas.microsoft.com/office/drawing/2014/main" id="{994BBFDA-71D2-43C2-88C6-80DEC7C1DDB9}"/>
                </a:ext>
              </a:extLst>
            </p:cNvPr>
            <p:cNvSpPr/>
            <p:nvPr/>
          </p:nvSpPr>
          <p:spPr>
            <a:xfrm>
              <a:off x="5958418" y="3401766"/>
              <a:ext cx="1291166" cy="35998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DDEAB82-BFA9-4E09-8649-59FAA28491EB}"/>
                </a:ext>
              </a:extLst>
            </p:cNvPr>
            <p:cNvSpPr txBox="1"/>
            <p:nvPr/>
          </p:nvSpPr>
          <p:spPr>
            <a:xfrm>
              <a:off x="5965403" y="3476483"/>
              <a:ext cx="1288229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800" cap="none" spc="10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ENGINEER</a:t>
              </a:r>
            </a:p>
          </p:txBody>
        </p:sp>
      </p:grpSp>
      <p:grpSp>
        <p:nvGrpSpPr>
          <p:cNvPr id="82" name="Group 102">
            <a:extLst>
              <a:ext uri="{FF2B5EF4-FFF2-40B4-BE49-F238E27FC236}">
                <a16:creationId xmlns:a16="http://schemas.microsoft.com/office/drawing/2014/main" id="{0BC83697-F9EA-4176-9547-A03ACD33BC52}"/>
              </a:ext>
            </a:extLst>
          </p:cNvPr>
          <p:cNvGrpSpPr/>
          <p:nvPr/>
        </p:nvGrpSpPr>
        <p:grpSpPr>
          <a:xfrm>
            <a:off x="7315029" y="3583912"/>
            <a:ext cx="1291166" cy="359981"/>
            <a:chOff x="7340428" y="3406331"/>
            <a:chExt cx="1291166" cy="359981"/>
          </a:xfrm>
        </p:grpSpPr>
        <p:sp>
          <p:nvSpPr>
            <p:cNvPr id="83" name="Rectangle 103">
              <a:extLst>
                <a:ext uri="{FF2B5EF4-FFF2-40B4-BE49-F238E27FC236}">
                  <a16:creationId xmlns:a16="http://schemas.microsoft.com/office/drawing/2014/main" id="{2D48616F-1870-4328-9BBC-B176E3CC6E88}"/>
                </a:ext>
              </a:extLst>
            </p:cNvPr>
            <p:cNvSpPr/>
            <p:nvPr/>
          </p:nvSpPr>
          <p:spPr>
            <a:xfrm>
              <a:off x="7340428" y="3406331"/>
              <a:ext cx="1291166" cy="35998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434B14-97E5-40D8-A5ED-07EDBA4F4AF1}"/>
                </a:ext>
              </a:extLst>
            </p:cNvPr>
            <p:cNvSpPr txBox="1"/>
            <p:nvPr/>
          </p:nvSpPr>
          <p:spPr>
            <a:xfrm>
              <a:off x="7341897" y="3476483"/>
              <a:ext cx="1288229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800" cap="none" spc="10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OPERATE</a:t>
              </a:r>
            </a:p>
          </p:txBody>
        </p:sp>
      </p:grpSp>
      <p:grpSp>
        <p:nvGrpSpPr>
          <p:cNvPr id="85" name="Group 105">
            <a:extLst>
              <a:ext uri="{FF2B5EF4-FFF2-40B4-BE49-F238E27FC236}">
                <a16:creationId xmlns:a16="http://schemas.microsoft.com/office/drawing/2014/main" id="{8DF89EE3-8D6B-46B2-A836-C906B1730834}"/>
              </a:ext>
            </a:extLst>
          </p:cNvPr>
          <p:cNvGrpSpPr/>
          <p:nvPr/>
        </p:nvGrpSpPr>
        <p:grpSpPr>
          <a:xfrm>
            <a:off x="6633053" y="4070025"/>
            <a:ext cx="1291166" cy="359981"/>
            <a:chOff x="6700787" y="4036383"/>
            <a:chExt cx="1291166" cy="359981"/>
          </a:xfrm>
        </p:grpSpPr>
        <p:sp>
          <p:nvSpPr>
            <p:cNvPr id="86" name="Rectangle 106">
              <a:extLst>
                <a:ext uri="{FF2B5EF4-FFF2-40B4-BE49-F238E27FC236}">
                  <a16:creationId xmlns:a16="http://schemas.microsoft.com/office/drawing/2014/main" id="{E58F6FB9-6974-4DD4-9C9A-C4269292FB7D}"/>
                </a:ext>
              </a:extLst>
            </p:cNvPr>
            <p:cNvSpPr/>
            <p:nvPr/>
          </p:nvSpPr>
          <p:spPr>
            <a:xfrm>
              <a:off x="6700787" y="4036383"/>
              <a:ext cx="1291166" cy="35998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D9FAAF0-A680-4744-BF8D-F710AE348DD4}"/>
                </a:ext>
              </a:extLst>
            </p:cNvPr>
            <p:cNvSpPr txBox="1"/>
            <p:nvPr/>
          </p:nvSpPr>
          <p:spPr>
            <a:xfrm>
              <a:off x="6703724" y="4106535"/>
              <a:ext cx="1288229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800" cap="none" spc="10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OPTIMIZE</a:t>
              </a:r>
            </a:p>
          </p:txBody>
        </p:sp>
      </p:grpSp>
      <p:sp>
        <p:nvSpPr>
          <p:cNvPr id="88" name="Title 5">
            <a:extLst>
              <a:ext uri="{FF2B5EF4-FFF2-40B4-BE49-F238E27FC236}">
                <a16:creationId xmlns:a16="http://schemas.microsoft.com/office/drawing/2014/main" id="{186B5428-CFD2-4496-AB91-61877A5A7018}"/>
              </a:ext>
            </a:extLst>
          </p:cNvPr>
          <p:cNvSpPr txBox="1">
            <a:spLocks/>
          </p:cNvSpPr>
          <p:nvPr/>
        </p:nvSpPr>
        <p:spPr>
          <a:xfrm flipH="1">
            <a:off x="419803" y="371342"/>
            <a:ext cx="1735665" cy="588311"/>
          </a:xfrm>
          <a:prstGeom prst="round2DiagRect">
            <a:avLst>
              <a:gd name="adj1" fmla="val 31369"/>
              <a:gd name="adj2" fmla="val 0"/>
            </a:avLst>
          </a:prstGeom>
          <a:solidFill>
            <a:srgbClr val="F15D45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33" b="1" dirty="0">
                <a:solidFill>
                  <a:schemeClr val="bg1"/>
                </a:solidFill>
                <a:latin typeface="+mn-lt"/>
              </a:rPr>
              <a:t>EPAM</a:t>
            </a:r>
          </a:p>
        </p:txBody>
      </p:sp>
    </p:spTree>
    <p:extLst>
      <p:ext uri="{BB962C8B-B14F-4D97-AF65-F5344CB8AC3E}">
        <p14:creationId xmlns:p14="http://schemas.microsoft.com/office/powerpoint/2010/main" val="3579841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368AB0CE-FB75-471F-8FE9-D9217983864C}"/>
              </a:ext>
            </a:extLst>
          </p:cNvPr>
          <p:cNvSpPr txBox="1">
            <a:spLocks/>
          </p:cNvSpPr>
          <p:nvPr/>
        </p:nvSpPr>
        <p:spPr>
          <a:xfrm>
            <a:off x="535932" y="429995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PIXEL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E1AEE54-A243-4DC8-8273-8FCF057EB0DF}"/>
              </a:ext>
            </a:extLst>
          </p:cNvPr>
          <p:cNvSpPr txBox="1">
            <a:spLocks/>
          </p:cNvSpPr>
          <p:nvPr/>
        </p:nvSpPr>
        <p:spPr>
          <a:xfrm>
            <a:off x="5352002" y="4055463"/>
            <a:ext cx="2550321" cy="30447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vk.com/akula_pixel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31A155-BE0B-4B55-9FC8-0D3CBEBD23E3}"/>
              </a:ext>
            </a:extLst>
          </p:cNvPr>
          <p:cNvGrpSpPr/>
          <p:nvPr/>
        </p:nvGrpSpPr>
        <p:grpSpPr>
          <a:xfrm>
            <a:off x="651186" y="1226433"/>
            <a:ext cx="2878685" cy="2829030"/>
            <a:chOff x="407033" y="1402809"/>
            <a:chExt cx="2384935" cy="23437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B8F140-7D40-4167-B3D3-CA70B9B751D4}"/>
                </a:ext>
              </a:extLst>
            </p:cNvPr>
            <p:cNvGrpSpPr/>
            <p:nvPr/>
          </p:nvGrpSpPr>
          <p:grpSpPr>
            <a:xfrm>
              <a:off x="867524" y="1822162"/>
              <a:ext cx="1924444" cy="1924444"/>
              <a:chOff x="518286" y="1029293"/>
              <a:chExt cx="1357710" cy="135771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E1ECB8A-DD23-4E7C-94FD-5401DA454477}"/>
                  </a:ext>
                </a:extLst>
              </p:cNvPr>
              <p:cNvSpPr/>
              <p:nvPr/>
            </p:nvSpPr>
            <p:spPr>
              <a:xfrm>
                <a:off x="518286" y="1029293"/>
                <a:ext cx="1357710" cy="135771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6401936-8621-4851-925A-354623C92A40}"/>
                  </a:ext>
                </a:extLst>
              </p:cNvPr>
              <p:cNvSpPr/>
              <p:nvPr/>
            </p:nvSpPr>
            <p:spPr>
              <a:xfrm>
                <a:off x="697555" y="1208560"/>
                <a:ext cx="999172" cy="999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9A6E1B-F4EE-4EA3-84BC-786BBB9D98BC}"/>
                </a:ext>
              </a:extLst>
            </p:cNvPr>
            <p:cNvSpPr/>
            <p:nvPr/>
          </p:nvSpPr>
          <p:spPr>
            <a:xfrm>
              <a:off x="407033" y="140280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itle 2">
              <a:extLst>
                <a:ext uri="{FF2B5EF4-FFF2-40B4-BE49-F238E27FC236}">
                  <a16:creationId xmlns:a16="http://schemas.microsoft.com/office/drawing/2014/main" id="{CC793B14-B3F0-4049-B969-CC080E98EEA0}"/>
                </a:ext>
              </a:extLst>
            </p:cNvPr>
            <p:cNvSpPr txBox="1">
              <a:spLocks/>
            </p:cNvSpPr>
            <p:nvPr/>
          </p:nvSpPr>
          <p:spPr>
            <a:xfrm>
              <a:off x="507393" y="1599605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ПИКСЕЛЬ</a:t>
              </a:r>
              <a:endPara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1ED345-FBDA-426B-9E13-C4C38056C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83" y="659900"/>
            <a:ext cx="3143250" cy="31432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7961FC-CAD0-4B05-BC3F-76FA3A615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" t="-516" r="34034" b="12882"/>
          <a:stretch/>
        </p:blipFill>
        <p:spPr>
          <a:xfrm>
            <a:off x="1488779" y="2011613"/>
            <a:ext cx="1766137" cy="17661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793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book, shelf, sitting&#10;&#10;Description automatically generated">
            <a:extLst>
              <a:ext uri="{FF2B5EF4-FFF2-40B4-BE49-F238E27FC236}">
                <a16:creationId xmlns:a16="http://schemas.microsoft.com/office/drawing/2014/main" id="{0B1B29F4-608E-4FE1-9D98-E9B6A014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9" y="1674582"/>
            <a:ext cx="4354425" cy="2902950"/>
          </a:xfrm>
          <a:prstGeom prst="rect">
            <a:avLst/>
          </a:prstGeom>
          <a:ln w="57150">
            <a:solidFill>
              <a:srgbClr val="F15D45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0CEF4BA-A346-4C56-8903-5C48D6FC4B2E}"/>
              </a:ext>
            </a:extLst>
          </p:cNvPr>
          <p:cNvSpPr/>
          <p:nvPr/>
        </p:nvSpPr>
        <p:spPr>
          <a:xfrm>
            <a:off x="4192963" y="2110744"/>
            <a:ext cx="379038" cy="379038"/>
          </a:xfrm>
          <a:prstGeom prst="ellipse">
            <a:avLst/>
          </a:prstGeom>
          <a:solidFill>
            <a:srgbClr val="F15D4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D807407-0BCA-418C-BC7F-BE157B38329F}"/>
              </a:ext>
            </a:extLst>
          </p:cNvPr>
          <p:cNvSpPr/>
          <p:nvPr/>
        </p:nvSpPr>
        <p:spPr>
          <a:xfrm>
            <a:off x="4840483" y="1738345"/>
            <a:ext cx="561918" cy="561918"/>
          </a:xfrm>
          <a:prstGeom prst="ellipse">
            <a:avLst/>
          </a:prstGeom>
          <a:solidFill>
            <a:srgbClr val="F15D4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735A26-D992-46BD-B1BD-EA5E0996888E}"/>
              </a:ext>
            </a:extLst>
          </p:cNvPr>
          <p:cNvSpPr/>
          <p:nvPr/>
        </p:nvSpPr>
        <p:spPr>
          <a:xfrm>
            <a:off x="5768419" y="632722"/>
            <a:ext cx="2211245" cy="2211245"/>
          </a:xfrm>
          <a:prstGeom prst="ellipse">
            <a:avLst/>
          </a:prstGeom>
          <a:solidFill>
            <a:srgbClr val="F15D4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38472D8E-F8F8-499C-8DDD-DF92837C25CF}"/>
              </a:ext>
            </a:extLst>
          </p:cNvPr>
          <p:cNvSpPr txBox="1">
            <a:spLocks/>
          </p:cNvSpPr>
          <p:nvPr/>
        </p:nvSpPr>
        <p:spPr>
          <a:xfrm>
            <a:off x="6134134" y="1114078"/>
            <a:ext cx="1479813" cy="118503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УДАЧИ,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ЧЕЛОВЕКИ!</a:t>
            </a:r>
          </a:p>
        </p:txBody>
      </p:sp>
    </p:spTree>
    <p:extLst>
      <p:ext uri="{BB962C8B-B14F-4D97-AF65-F5344CB8AC3E}">
        <p14:creationId xmlns:p14="http://schemas.microsoft.com/office/powerpoint/2010/main" val="18556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5">
            <a:extLst>
              <a:ext uri="{FF2B5EF4-FFF2-40B4-BE49-F238E27FC236}">
                <a16:creationId xmlns:a16="http://schemas.microsoft.com/office/drawing/2014/main" id="{C136B64D-2047-4B52-9E2A-AECF2597EB9E}"/>
              </a:ext>
            </a:extLst>
          </p:cNvPr>
          <p:cNvSpPr txBox="1">
            <a:spLocks/>
          </p:cNvSpPr>
          <p:nvPr/>
        </p:nvSpPr>
        <p:spPr>
          <a:xfrm flipH="1">
            <a:off x="438853" y="295142"/>
            <a:ext cx="3320454" cy="588311"/>
          </a:xfrm>
          <a:prstGeom prst="round2DiagRect">
            <a:avLst>
              <a:gd name="adj1" fmla="val 31369"/>
              <a:gd name="adj2" fmla="val 0"/>
            </a:avLst>
          </a:prstGeom>
          <a:solidFill>
            <a:srgbClr val="F15D45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33" b="1" dirty="0">
                <a:solidFill>
                  <a:schemeClr val="bg1"/>
                </a:solidFill>
                <a:latin typeface="+mn-lt"/>
              </a:rPr>
              <a:t>EPAM TRAINING CENTER</a:t>
            </a:r>
          </a:p>
        </p:txBody>
      </p:sp>
      <p:sp>
        <p:nvSpPr>
          <p:cNvPr id="90" name="Oval 37">
            <a:extLst>
              <a:ext uri="{FF2B5EF4-FFF2-40B4-BE49-F238E27FC236}">
                <a16:creationId xmlns:a16="http://schemas.microsoft.com/office/drawing/2014/main" id="{726D4288-C671-4928-A317-E18D3C83D960}"/>
              </a:ext>
            </a:extLst>
          </p:cNvPr>
          <p:cNvSpPr/>
          <p:nvPr/>
        </p:nvSpPr>
        <p:spPr>
          <a:xfrm>
            <a:off x="1850139" y="2883506"/>
            <a:ext cx="1621520" cy="1621520"/>
          </a:xfrm>
          <a:prstGeom prst="ellipse">
            <a:avLst/>
          </a:prstGeom>
          <a:solidFill>
            <a:srgbClr val="F15D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39">
            <a:extLst>
              <a:ext uri="{FF2B5EF4-FFF2-40B4-BE49-F238E27FC236}">
                <a16:creationId xmlns:a16="http://schemas.microsoft.com/office/drawing/2014/main" id="{7DB181EA-49BB-49EC-AA0E-29B464E491F1}"/>
              </a:ext>
            </a:extLst>
          </p:cNvPr>
          <p:cNvSpPr/>
          <p:nvPr/>
        </p:nvSpPr>
        <p:spPr>
          <a:xfrm>
            <a:off x="1514046" y="3666556"/>
            <a:ext cx="79260" cy="79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c 40">
            <a:extLst>
              <a:ext uri="{FF2B5EF4-FFF2-40B4-BE49-F238E27FC236}">
                <a16:creationId xmlns:a16="http://schemas.microsoft.com/office/drawing/2014/main" id="{E5869904-2DAA-415A-94DB-5BD5324C0570}"/>
              </a:ext>
            </a:extLst>
          </p:cNvPr>
          <p:cNvSpPr/>
          <p:nvPr/>
        </p:nvSpPr>
        <p:spPr>
          <a:xfrm rot="5240725">
            <a:off x="1549619" y="2729120"/>
            <a:ext cx="1997765" cy="1997765"/>
          </a:xfrm>
          <a:prstGeom prst="arc">
            <a:avLst>
              <a:gd name="adj1" fmla="val 16200000"/>
              <a:gd name="adj2" fmla="val 55238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3F8E48-476E-4DD6-987D-F1FB35820EE5}"/>
              </a:ext>
            </a:extLst>
          </p:cNvPr>
          <p:cNvSpPr txBox="1"/>
          <p:nvPr/>
        </p:nvSpPr>
        <p:spPr>
          <a:xfrm>
            <a:off x="1986169" y="3434844"/>
            <a:ext cx="1282956" cy="97716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30+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Calibri Light" charset="0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ru-RU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НАПРАВЛЕНИЙ ТРЕНИНГОВ</a:t>
            </a:r>
            <a:endParaRPr lang="en-US" sz="13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Oval 41">
            <a:extLst>
              <a:ext uri="{FF2B5EF4-FFF2-40B4-BE49-F238E27FC236}">
                <a16:creationId xmlns:a16="http://schemas.microsoft.com/office/drawing/2014/main" id="{238DD598-719E-4F36-A30D-4489343BA47B}"/>
              </a:ext>
            </a:extLst>
          </p:cNvPr>
          <p:cNvSpPr/>
          <p:nvPr/>
        </p:nvSpPr>
        <p:spPr>
          <a:xfrm>
            <a:off x="3845093" y="2883506"/>
            <a:ext cx="1621520" cy="1621520"/>
          </a:xfrm>
          <a:prstGeom prst="ellipse">
            <a:avLst/>
          </a:prstGeom>
          <a:solidFill>
            <a:srgbClr val="F15D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43">
            <a:extLst>
              <a:ext uri="{FF2B5EF4-FFF2-40B4-BE49-F238E27FC236}">
                <a16:creationId xmlns:a16="http://schemas.microsoft.com/office/drawing/2014/main" id="{19C14DA3-09DC-430C-BB72-EC2661BDB5B1}"/>
              </a:ext>
            </a:extLst>
          </p:cNvPr>
          <p:cNvSpPr/>
          <p:nvPr/>
        </p:nvSpPr>
        <p:spPr>
          <a:xfrm>
            <a:off x="3509004" y="3666556"/>
            <a:ext cx="79260" cy="79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c 44">
            <a:extLst>
              <a:ext uri="{FF2B5EF4-FFF2-40B4-BE49-F238E27FC236}">
                <a16:creationId xmlns:a16="http://schemas.microsoft.com/office/drawing/2014/main" id="{91F0A592-F7B1-47F5-B82E-81619367A15E}"/>
              </a:ext>
            </a:extLst>
          </p:cNvPr>
          <p:cNvSpPr/>
          <p:nvPr/>
        </p:nvSpPr>
        <p:spPr>
          <a:xfrm rot="5240725">
            <a:off x="3549621" y="2729120"/>
            <a:ext cx="1997765" cy="1997765"/>
          </a:xfrm>
          <a:prstGeom prst="arc">
            <a:avLst>
              <a:gd name="adj1" fmla="val 16200000"/>
              <a:gd name="adj2" fmla="val 55238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F56891C-610C-4B77-91C9-AA3726F77FAC}"/>
              </a:ext>
            </a:extLst>
          </p:cNvPr>
          <p:cNvSpPr txBox="1"/>
          <p:nvPr/>
        </p:nvSpPr>
        <p:spPr>
          <a:xfrm>
            <a:off x="3995213" y="3257214"/>
            <a:ext cx="1343997" cy="6717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23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,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00+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Calibri Light" charset="0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ru-RU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СТУДЕНТОВ</a:t>
            </a:r>
            <a:endParaRPr lang="en-US" sz="13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8" name="Oval 45">
            <a:extLst>
              <a:ext uri="{FF2B5EF4-FFF2-40B4-BE49-F238E27FC236}">
                <a16:creationId xmlns:a16="http://schemas.microsoft.com/office/drawing/2014/main" id="{635C1B84-28F4-4AE2-B1F8-81DA0E124848}"/>
              </a:ext>
            </a:extLst>
          </p:cNvPr>
          <p:cNvSpPr/>
          <p:nvPr/>
        </p:nvSpPr>
        <p:spPr>
          <a:xfrm>
            <a:off x="5838227" y="2883506"/>
            <a:ext cx="1621520" cy="1621520"/>
          </a:xfrm>
          <a:prstGeom prst="ellipse">
            <a:avLst/>
          </a:prstGeom>
          <a:solidFill>
            <a:srgbClr val="F15D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47">
            <a:extLst>
              <a:ext uri="{FF2B5EF4-FFF2-40B4-BE49-F238E27FC236}">
                <a16:creationId xmlns:a16="http://schemas.microsoft.com/office/drawing/2014/main" id="{683C6DF1-C049-4535-9264-3116B74082B2}"/>
              </a:ext>
            </a:extLst>
          </p:cNvPr>
          <p:cNvSpPr/>
          <p:nvPr/>
        </p:nvSpPr>
        <p:spPr>
          <a:xfrm>
            <a:off x="5502233" y="3666556"/>
            <a:ext cx="79260" cy="79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c 48">
            <a:extLst>
              <a:ext uri="{FF2B5EF4-FFF2-40B4-BE49-F238E27FC236}">
                <a16:creationId xmlns:a16="http://schemas.microsoft.com/office/drawing/2014/main" id="{FB1AFDAC-BFAE-4507-8217-ADCBEBB9D821}"/>
              </a:ext>
            </a:extLst>
          </p:cNvPr>
          <p:cNvSpPr/>
          <p:nvPr/>
        </p:nvSpPr>
        <p:spPr>
          <a:xfrm rot="5240725">
            <a:off x="5546268" y="2729120"/>
            <a:ext cx="1997765" cy="1997765"/>
          </a:xfrm>
          <a:prstGeom prst="arc">
            <a:avLst>
              <a:gd name="adj1" fmla="val 16200000"/>
              <a:gd name="adj2" fmla="val 55238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55E90E-B32F-480B-8126-4B0FB4DDE81E}"/>
              </a:ext>
            </a:extLst>
          </p:cNvPr>
          <p:cNvSpPr txBox="1"/>
          <p:nvPr/>
        </p:nvSpPr>
        <p:spPr>
          <a:xfrm>
            <a:off x="5966941" y="3537662"/>
            <a:ext cx="1344828" cy="7826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11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,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00+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Calibri Light" charset="0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ru-RU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ДЖУНИОР-</a:t>
            </a:r>
          </a:p>
          <a:p>
            <a:pPr algn="ctr">
              <a:defRPr/>
            </a:pPr>
            <a:r>
              <a:rPr lang="ru-RU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СПЕЦИАЛИСТОВ</a:t>
            </a:r>
            <a:endParaRPr lang="en-US" sz="13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Oval 50">
            <a:extLst>
              <a:ext uri="{FF2B5EF4-FFF2-40B4-BE49-F238E27FC236}">
                <a16:creationId xmlns:a16="http://schemas.microsoft.com/office/drawing/2014/main" id="{DF832B66-FEFA-4B4E-AA2D-8E8EBD301839}"/>
              </a:ext>
            </a:extLst>
          </p:cNvPr>
          <p:cNvSpPr/>
          <p:nvPr/>
        </p:nvSpPr>
        <p:spPr>
          <a:xfrm>
            <a:off x="7501079" y="3666556"/>
            <a:ext cx="79260" cy="79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c 36">
            <a:extLst>
              <a:ext uri="{FF2B5EF4-FFF2-40B4-BE49-F238E27FC236}">
                <a16:creationId xmlns:a16="http://schemas.microsoft.com/office/drawing/2014/main" id="{6B4D250F-9AD7-412B-94C6-74345922E164}"/>
              </a:ext>
            </a:extLst>
          </p:cNvPr>
          <p:cNvSpPr/>
          <p:nvPr/>
        </p:nvSpPr>
        <p:spPr>
          <a:xfrm rot="5240725">
            <a:off x="5546268" y="1046699"/>
            <a:ext cx="1997765" cy="1997765"/>
          </a:xfrm>
          <a:prstGeom prst="arc">
            <a:avLst>
              <a:gd name="adj1" fmla="val 16200000"/>
              <a:gd name="adj2" fmla="val 55238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2">
            <a:extLst>
              <a:ext uri="{FF2B5EF4-FFF2-40B4-BE49-F238E27FC236}">
                <a16:creationId xmlns:a16="http://schemas.microsoft.com/office/drawing/2014/main" id="{AA885DE2-6814-4B24-8B66-D6C33FC81D73}"/>
              </a:ext>
            </a:extLst>
          </p:cNvPr>
          <p:cNvSpPr/>
          <p:nvPr/>
        </p:nvSpPr>
        <p:spPr>
          <a:xfrm>
            <a:off x="1839573" y="1480485"/>
            <a:ext cx="1621520" cy="1621520"/>
          </a:xfrm>
          <a:prstGeom prst="ellipse">
            <a:avLst/>
          </a:prstGeom>
          <a:solidFill>
            <a:srgbClr val="F15D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BEBAF4C-D8C4-4982-B80D-F6566C6DCD3E}"/>
              </a:ext>
            </a:extLst>
          </p:cNvPr>
          <p:cNvSpPr txBox="1"/>
          <p:nvPr/>
        </p:nvSpPr>
        <p:spPr>
          <a:xfrm>
            <a:off x="2012812" y="1915632"/>
            <a:ext cx="1199108" cy="10577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2002</a:t>
            </a:r>
          </a:p>
          <a:p>
            <a:pPr algn="ctr">
              <a:defRPr/>
            </a:pPr>
            <a:r>
              <a:rPr lang="ru-RU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СТАРТ</a:t>
            </a:r>
          </a:p>
          <a:p>
            <a:pPr algn="ctr">
              <a:defRPr/>
            </a:pPr>
            <a:r>
              <a:rPr lang="ru-RU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ПРОГРАММЫ</a:t>
            </a:r>
            <a:endParaRPr lang="en-US" sz="13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6" name="Oval 5">
            <a:extLst>
              <a:ext uri="{FF2B5EF4-FFF2-40B4-BE49-F238E27FC236}">
                <a16:creationId xmlns:a16="http://schemas.microsoft.com/office/drawing/2014/main" id="{5E1674C5-CB7E-41A2-914B-502385ED87C9}"/>
              </a:ext>
            </a:extLst>
          </p:cNvPr>
          <p:cNvSpPr/>
          <p:nvPr/>
        </p:nvSpPr>
        <p:spPr>
          <a:xfrm>
            <a:off x="3497590" y="2263535"/>
            <a:ext cx="79260" cy="79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7">
            <a:extLst>
              <a:ext uri="{FF2B5EF4-FFF2-40B4-BE49-F238E27FC236}">
                <a16:creationId xmlns:a16="http://schemas.microsoft.com/office/drawing/2014/main" id="{BBB356D7-4CD9-4BBE-9C75-BC04C8A0CD7D}"/>
              </a:ext>
            </a:extLst>
          </p:cNvPr>
          <p:cNvSpPr/>
          <p:nvPr/>
        </p:nvSpPr>
        <p:spPr>
          <a:xfrm>
            <a:off x="1504428" y="2263535"/>
            <a:ext cx="79260" cy="79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3">
            <a:extLst>
              <a:ext uri="{FF2B5EF4-FFF2-40B4-BE49-F238E27FC236}">
                <a16:creationId xmlns:a16="http://schemas.microsoft.com/office/drawing/2014/main" id="{6BB4C216-AF8A-4989-90CF-1C998813104B}"/>
              </a:ext>
            </a:extLst>
          </p:cNvPr>
          <p:cNvSpPr/>
          <p:nvPr/>
        </p:nvSpPr>
        <p:spPr>
          <a:xfrm rot="5240725">
            <a:off x="1561888" y="1046699"/>
            <a:ext cx="1997765" cy="1997765"/>
          </a:xfrm>
          <a:prstGeom prst="arc">
            <a:avLst>
              <a:gd name="adj1" fmla="val 16200000"/>
              <a:gd name="adj2" fmla="val 55238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27">
            <a:extLst>
              <a:ext uri="{FF2B5EF4-FFF2-40B4-BE49-F238E27FC236}">
                <a16:creationId xmlns:a16="http://schemas.microsoft.com/office/drawing/2014/main" id="{6627A666-1D80-46C1-9EB4-84F5D58FDF6B}"/>
              </a:ext>
            </a:extLst>
          </p:cNvPr>
          <p:cNvSpPr/>
          <p:nvPr/>
        </p:nvSpPr>
        <p:spPr>
          <a:xfrm>
            <a:off x="3833484" y="1480485"/>
            <a:ext cx="1621520" cy="1621520"/>
          </a:xfrm>
          <a:prstGeom prst="ellipse">
            <a:avLst/>
          </a:prstGeom>
          <a:solidFill>
            <a:srgbClr val="F15D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31">
            <a:extLst>
              <a:ext uri="{FF2B5EF4-FFF2-40B4-BE49-F238E27FC236}">
                <a16:creationId xmlns:a16="http://schemas.microsoft.com/office/drawing/2014/main" id="{7EFF0CB2-8F51-477D-98B5-2254B8A8BC53}"/>
              </a:ext>
            </a:extLst>
          </p:cNvPr>
          <p:cNvSpPr/>
          <p:nvPr/>
        </p:nvSpPr>
        <p:spPr>
          <a:xfrm>
            <a:off x="5484426" y="2263535"/>
            <a:ext cx="79260" cy="79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0671CF5-B9CD-4F0A-B1CC-F4BDF32F2848}"/>
              </a:ext>
            </a:extLst>
          </p:cNvPr>
          <p:cNvSpPr txBox="1"/>
          <p:nvPr/>
        </p:nvSpPr>
        <p:spPr>
          <a:xfrm>
            <a:off x="4125002" y="1787430"/>
            <a:ext cx="894102" cy="75621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6</a:t>
            </a:r>
          </a:p>
          <a:p>
            <a:pPr algn="ctr">
              <a:defRPr/>
            </a:pPr>
            <a:r>
              <a:rPr lang="ru-RU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СТРАН</a:t>
            </a:r>
            <a:endParaRPr lang="en-US" sz="13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2" name="Oval 33">
            <a:extLst>
              <a:ext uri="{FF2B5EF4-FFF2-40B4-BE49-F238E27FC236}">
                <a16:creationId xmlns:a16="http://schemas.microsoft.com/office/drawing/2014/main" id="{EB61BA93-7694-4C50-AA37-30DED0EC5C0A}"/>
              </a:ext>
            </a:extLst>
          </p:cNvPr>
          <p:cNvSpPr/>
          <p:nvPr/>
        </p:nvSpPr>
        <p:spPr>
          <a:xfrm>
            <a:off x="5791087" y="1480485"/>
            <a:ext cx="1621520" cy="1621520"/>
          </a:xfrm>
          <a:prstGeom prst="ellipse">
            <a:avLst/>
          </a:prstGeom>
          <a:solidFill>
            <a:srgbClr val="F15D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35">
            <a:extLst>
              <a:ext uri="{FF2B5EF4-FFF2-40B4-BE49-F238E27FC236}">
                <a16:creationId xmlns:a16="http://schemas.microsoft.com/office/drawing/2014/main" id="{811CDE51-7629-471B-8A5F-A832E120B563}"/>
              </a:ext>
            </a:extLst>
          </p:cNvPr>
          <p:cNvSpPr/>
          <p:nvPr/>
        </p:nvSpPr>
        <p:spPr>
          <a:xfrm>
            <a:off x="7490201" y="2263535"/>
            <a:ext cx="79260" cy="79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22B95D-8390-4979-9951-EFD0C3AF245A}"/>
              </a:ext>
            </a:extLst>
          </p:cNvPr>
          <p:cNvSpPr txBox="1"/>
          <p:nvPr/>
        </p:nvSpPr>
        <p:spPr>
          <a:xfrm>
            <a:off x="5782518" y="1708169"/>
            <a:ext cx="1567342" cy="11107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6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0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+</a:t>
            </a:r>
          </a:p>
          <a:p>
            <a:pPr lvl="0" algn="ctr">
              <a:defRPr/>
            </a:pPr>
            <a:r>
              <a:rPr lang="ru-RU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УНИВЕРСИТЕТОВ-</a:t>
            </a:r>
          </a:p>
          <a:p>
            <a:pPr lvl="0" algn="ctr">
              <a:defRPr/>
            </a:pPr>
            <a:r>
              <a:rPr lang="ru-RU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ПАРТНЕРОВ</a:t>
            </a:r>
            <a:endParaRPr kumimoji="0" lang="en-US" sz="13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5" name="Oval 51">
            <a:extLst>
              <a:ext uri="{FF2B5EF4-FFF2-40B4-BE49-F238E27FC236}">
                <a16:creationId xmlns:a16="http://schemas.microsoft.com/office/drawing/2014/main" id="{B61DBC61-A7C6-46E5-98F8-ED874518DC2A}"/>
              </a:ext>
            </a:extLst>
          </p:cNvPr>
          <p:cNvSpPr/>
          <p:nvPr/>
        </p:nvSpPr>
        <p:spPr>
          <a:xfrm>
            <a:off x="1710350" y="1550002"/>
            <a:ext cx="1624924" cy="1624924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16" name="Oval 52">
            <a:extLst>
              <a:ext uri="{FF2B5EF4-FFF2-40B4-BE49-F238E27FC236}">
                <a16:creationId xmlns:a16="http://schemas.microsoft.com/office/drawing/2014/main" id="{03A97E7C-A1F2-49C9-BC82-641C46BB7F7D}"/>
              </a:ext>
            </a:extLst>
          </p:cNvPr>
          <p:cNvSpPr/>
          <p:nvPr/>
        </p:nvSpPr>
        <p:spPr>
          <a:xfrm>
            <a:off x="3717232" y="1550002"/>
            <a:ext cx="1624924" cy="1624924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17" name="Arc 53">
            <a:extLst>
              <a:ext uri="{FF2B5EF4-FFF2-40B4-BE49-F238E27FC236}">
                <a16:creationId xmlns:a16="http://schemas.microsoft.com/office/drawing/2014/main" id="{43DD4F61-38D2-4817-97EA-A8C553E46386}"/>
              </a:ext>
            </a:extLst>
          </p:cNvPr>
          <p:cNvSpPr/>
          <p:nvPr/>
        </p:nvSpPr>
        <p:spPr>
          <a:xfrm rot="5240725">
            <a:off x="3551380" y="1046699"/>
            <a:ext cx="1997765" cy="1997765"/>
          </a:xfrm>
          <a:prstGeom prst="arc">
            <a:avLst>
              <a:gd name="adj1" fmla="val 16200000"/>
              <a:gd name="adj2" fmla="val 55238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54">
            <a:extLst>
              <a:ext uri="{FF2B5EF4-FFF2-40B4-BE49-F238E27FC236}">
                <a16:creationId xmlns:a16="http://schemas.microsoft.com/office/drawing/2014/main" id="{6AA01A4D-8143-4CC9-A5CC-A5405D50EF1A}"/>
              </a:ext>
            </a:extLst>
          </p:cNvPr>
          <p:cNvSpPr/>
          <p:nvPr/>
        </p:nvSpPr>
        <p:spPr>
          <a:xfrm>
            <a:off x="5663701" y="1550002"/>
            <a:ext cx="1624924" cy="1624924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19" name="Oval 55">
            <a:extLst>
              <a:ext uri="{FF2B5EF4-FFF2-40B4-BE49-F238E27FC236}">
                <a16:creationId xmlns:a16="http://schemas.microsoft.com/office/drawing/2014/main" id="{168BE35A-FB9D-442C-9EBC-D8DF757DC771}"/>
              </a:ext>
            </a:extLst>
          </p:cNvPr>
          <p:cNvSpPr/>
          <p:nvPr/>
        </p:nvSpPr>
        <p:spPr>
          <a:xfrm>
            <a:off x="1718617" y="2938689"/>
            <a:ext cx="1624924" cy="1624924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20" name="Oval 56">
            <a:extLst>
              <a:ext uri="{FF2B5EF4-FFF2-40B4-BE49-F238E27FC236}">
                <a16:creationId xmlns:a16="http://schemas.microsoft.com/office/drawing/2014/main" id="{F2CE1094-6C99-426B-873D-ED384841BB34}"/>
              </a:ext>
            </a:extLst>
          </p:cNvPr>
          <p:cNvSpPr/>
          <p:nvPr/>
        </p:nvSpPr>
        <p:spPr>
          <a:xfrm>
            <a:off x="3736041" y="2933354"/>
            <a:ext cx="1624924" cy="1624924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21" name="Oval 57">
            <a:extLst>
              <a:ext uri="{FF2B5EF4-FFF2-40B4-BE49-F238E27FC236}">
                <a16:creationId xmlns:a16="http://schemas.microsoft.com/office/drawing/2014/main" id="{C9561C07-1EEB-42DF-8D2F-F1789CF91FB7}"/>
              </a:ext>
            </a:extLst>
          </p:cNvPr>
          <p:cNvSpPr/>
          <p:nvPr/>
        </p:nvSpPr>
        <p:spPr>
          <a:xfrm>
            <a:off x="5728232" y="2933354"/>
            <a:ext cx="1624924" cy="1624924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grpSp>
        <p:nvGrpSpPr>
          <p:cNvPr id="122" name="Group 90">
            <a:extLst>
              <a:ext uri="{FF2B5EF4-FFF2-40B4-BE49-F238E27FC236}">
                <a16:creationId xmlns:a16="http://schemas.microsoft.com/office/drawing/2014/main" id="{6F4130F3-CB15-4ABD-881B-0B153C4422E6}"/>
              </a:ext>
            </a:extLst>
          </p:cNvPr>
          <p:cNvGrpSpPr/>
          <p:nvPr/>
        </p:nvGrpSpPr>
        <p:grpSpPr>
          <a:xfrm>
            <a:off x="369607" y="3666556"/>
            <a:ext cx="1054179" cy="79260"/>
            <a:chOff x="399223" y="3211814"/>
            <a:chExt cx="1054179" cy="79260"/>
          </a:xfrm>
        </p:grpSpPr>
        <p:sp>
          <p:nvSpPr>
            <p:cNvPr id="123" name="Oval 83">
              <a:extLst>
                <a:ext uri="{FF2B5EF4-FFF2-40B4-BE49-F238E27FC236}">
                  <a16:creationId xmlns:a16="http://schemas.microsoft.com/office/drawing/2014/main" id="{4D90AE59-2648-479E-9A1B-29A10D26614A}"/>
                </a:ext>
              </a:extLst>
            </p:cNvPr>
            <p:cNvSpPr/>
            <p:nvPr/>
          </p:nvSpPr>
          <p:spPr>
            <a:xfrm>
              <a:off x="399223" y="3211814"/>
              <a:ext cx="79260" cy="792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84">
              <a:extLst>
                <a:ext uri="{FF2B5EF4-FFF2-40B4-BE49-F238E27FC236}">
                  <a16:creationId xmlns:a16="http://schemas.microsoft.com/office/drawing/2014/main" id="{7C25BCA8-57B5-45CF-8391-9E2174798A67}"/>
                </a:ext>
              </a:extLst>
            </p:cNvPr>
            <p:cNvSpPr/>
            <p:nvPr/>
          </p:nvSpPr>
          <p:spPr>
            <a:xfrm>
              <a:off x="593797" y="3211814"/>
              <a:ext cx="79260" cy="792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85">
              <a:extLst>
                <a:ext uri="{FF2B5EF4-FFF2-40B4-BE49-F238E27FC236}">
                  <a16:creationId xmlns:a16="http://schemas.microsoft.com/office/drawing/2014/main" id="{629CBA78-77E1-4173-8466-0A7095F43577}"/>
                </a:ext>
              </a:extLst>
            </p:cNvPr>
            <p:cNvSpPr/>
            <p:nvPr/>
          </p:nvSpPr>
          <p:spPr>
            <a:xfrm>
              <a:off x="784611" y="3211814"/>
              <a:ext cx="79260" cy="792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86">
              <a:extLst>
                <a:ext uri="{FF2B5EF4-FFF2-40B4-BE49-F238E27FC236}">
                  <a16:creationId xmlns:a16="http://schemas.microsoft.com/office/drawing/2014/main" id="{B2181A3F-3E6C-48E9-8406-3878EBAD2597}"/>
                </a:ext>
              </a:extLst>
            </p:cNvPr>
            <p:cNvSpPr/>
            <p:nvPr/>
          </p:nvSpPr>
          <p:spPr>
            <a:xfrm>
              <a:off x="975425" y="3211814"/>
              <a:ext cx="79260" cy="7926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87">
              <a:extLst>
                <a:ext uri="{FF2B5EF4-FFF2-40B4-BE49-F238E27FC236}">
                  <a16:creationId xmlns:a16="http://schemas.microsoft.com/office/drawing/2014/main" id="{8E7C5940-64CF-49EE-A930-1BCDAFB3DB3E}"/>
                </a:ext>
              </a:extLst>
            </p:cNvPr>
            <p:cNvSpPr/>
            <p:nvPr/>
          </p:nvSpPr>
          <p:spPr>
            <a:xfrm>
              <a:off x="1183328" y="3211814"/>
              <a:ext cx="79260" cy="7926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88">
              <a:extLst>
                <a:ext uri="{FF2B5EF4-FFF2-40B4-BE49-F238E27FC236}">
                  <a16:creationId xmlns:a16="http://schemas.microsoft.com/office/drawing/2014/main" id="{28CEAAB1-F5AF-43A8-B128-3B6138B4EBA0}"/>
                </a:ext>
              </a:extLst>
            </p:cNvPr>
            <p:cNvSpPr/>
            <p:nvPr/>
          </p:nvSpPr>
          <p:spPr>
            <a:xfrm>
              <a:off x="1374142" y="3211814"/>
              <a:ext cx="79260" cy="7926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91">
            <a:extLst>
              <a:ext uri="{FF2B5EF4-FFF2-40B4-BE49-F238E27FC236}">
                <a16:creationId xmlns:a16="http://schemas.microsoft.com/office/drawing/2014/main" id="{C351E519-F913-412D-93DE-BF13AE67736E}"/>
              </a:ext>
            </a:extLst>
          </p:cNvPr>
          <p:cNvGrpSpPr/>
          <p:nvPr/>
        </p:nvGrpSpPr>
        <p:grpSpPr>
          <a:xfrm rot="10800000">
            <a:off x="7684775" y="2263534"/>
            <a:ext cx="1054179" cy="79260"/>
            <a:chOff x="399223" y="3211814"/>
            <a:chExt cx="1054179" cy="79260"/>
          </a:xfrm>
        </p:grpSpPr>
        <p:sp>
          <p:nvSpPr>
            <p:cNvPr id="130" name="Oval 92">
              <a:extLst>
                <a:ext uri="{FF2B5EF4-FFF2-40B4-BE49-F238E27FC236}">
                  <a16:creationId xmlns:a16="http://schemas.microsoft.com/office/drawing/2014/main" id="{9D0B3E95-5076-41F6-B564-82C846032066}"/>
                </a:ext>
              </a:extLst>
            </p:cNvPr>
            <p:cNvSpPr/>
            <p:nvPr/>
          </p:nvSpPr>
          <p:spPr>
            <a:xfrm>
              <a:off x="399223" y="3211814"/>
              <a:ext cx="79260" cy="792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93">
              <a:extLst>
                <a:ext uri="{FF2B5EF4-FFF2-40B4-BE49-F238E27FC236}">
                  <a16:creationId xmlns:a16="http://schemas.microsoft.com/office/drawing/2014/main" id="{21CC7B27-F2B0-4B44-A167-3C69116E94AC}"/>
                </a:ext>
              </a:extLst>
            </p:cNvPr>
            <p:cNvSpPr/>
            <p:nvPr/>
          </p:nvSpPr>
          <p:spPr>
            <a:xfrm>
              <a:off x="593797" y="3211814"/>
              <a:ext cx="79260" cy="792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94">
              <a:extLst>
                <a:ext uri="{FF2B5EF4-FFF2-40B4-BE49-F238E27FC236}">
                  <a16:creationId xmlns:a16="http://schemas.microsoft.com/office/drawing/2014/main" id="{5A4D0B7D-EAC4-478B-9083-727FC440CDD7}"/>
                </a:ext>
              </a:extLst>
            </p:cNvPr>
            <p:cNvSpPr/>
            <p:nvPr/>
          </p:nvSpPr>
          <p:spPr>
            <a:xfrm>
              <a:off x="784611" y="3211814"/>
              <a:ext cx="79260" cy="792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95">
              <a:extLst>
                <a:ext uri="{FF2B5EF4-FFF2-40B4-BE49-F238E27FC236}">
                  <a16:creationId xmlns:a16="http://schemas.microsoft.com/office/drawing/2014/main" id="{A299DF8C-9FEB-4EFC-B90A-08E50968C812}"/>
                </a:ext>
              </a:extLst>
            </p:cNvPr>
            <p:cNvSpPr/>
            <p:nvPr/>
          </p:nvSpPr>
          <p:spPr>
            <a:xfrm>
              <a:off x="975425" y="3211814"/>
              <a:ext cx="79260" cy="7926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96">
              <a:extLst>
                <a:ext uri="{FF2B5EF4-FFF2-40B4-BE49-F238E27FC236}">
                  <a16:creationId xmlns:a16="http://schemas.microsoft.com/office/drawing/2014/main" id="{FCC6922D-1445-460E-B78C-7E337B5061EE}"/>
                </a:ext>
              </a:extLst>
            </p:cNvPr>
            <p:cNvSpPr/>
            <p:nvPr/>
          </p:nvSpPr>
          <p:spPr>
            <a:xfrm>
              <a:off x="1183328" y="3211814"/>
              <a:ext cx="79260" cy="7926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97">
              <a:extLst>
                <a:ext uri="{FF2B5EF4-FFF2-40B4-BE49-F238E27FC236}">
                  <a16:creationId xmlns:a16="http://schemas.microsoft.com/office/drawing/2014/main" id="{248E31FE-8DF0-4796-8320-FDE0C4ACAC67}"/>
                </a:ext>
              </a:extLst>
            </p:cNvPr>
            <p:cNvSpPr/>
            <p:nvPr/>
          </p:nvSpPr>
          <p:spPr>
            <a:xfrm>
              <a:off x="1374142" y="3211814"/>
              <a:ext cx="79260" cy="7926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746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E629EFC-5C3D-4058-BE8A-58FA55CED011}"/>
              </a:ext>
            </a:extLst>
          </p:cNvPr>
          <p:cNvGrpSpPr/>
          <p:nvPr/>
        </p:nvGrpSpPr>
        <p:grpSpPr>
          <a:xfrm>
            <a:off x="537218" y="1157964"/>
            <a:ext cx="1560638" cy="1709350"/>
            <a:chOff x="1477143" y="1503100"/>
            <a:chExt cx="1560638" cy="170935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A74143C-6DE6-4423-B370-5E93E9559EDF}"/>
                </a:ext>
              </a:extLst>
            </p:cNvPr>
            <p:cNvGrpSpPr/>
            <p:nvPr/>
          </p:nvGrpSpPr>
          <p:grpSpPr>
            <a:xfrm>
              <a:off x="1680071" y="1854740"/>
              <a:ext cx="1357710" cy="1357710"/>
              <a:chOff x="518286" y="1029293"/>
              <a:chExt cx="1357710" cy="1357710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BCF56CE-0C53-40B2-A8AE-1A4F775C0F79}"/>
                  </a:ext>
                </a:extLst>
              </p:cNvPr>
              <p:cNvSpPr/>
              <p:nvPr/>
            </p:nvSpPr>
            <p:spPr>
              <a:xfrm>
                <a:off x="518286" y="1029293"/>
                <a:ext cx="1357710" cy="135771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3B87BE2-F9F5-4881-A705-4F18671ECF56}"/>
                  </a:ext>
                </a:extLst>
              </p:cNvPr>
              <p:cNvSpPr/>
              <p:nvPr/>
            </p:nvSpPr>
            <p:spPr>
              <a:xfrm>
                <a:off x="697555" y="1208560"/>
                <a:ext cx="999172" cy="999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91D2DB1-6444-40CC-A0F5-B8A4C0BFCB70}"/>
                </a:ext>
              </a:extLst>
            </p:cNvPr>
            <p:cNvGrpSpPr/>
            <p:nvPr/>
          </p:nvGrpSpPr>
          <p:grpSpPr>
            <a:xfrm>
              <a:off x="1477143" y="1503100"/>
              <a:ext cx="824697" cy="824697"/>
              <a:chOff x="1106791" y="1081268"/>
              <a:chExt cx="824697" cy="824697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68A81F5-199F-4F5C-A9CC-6C9F217A4BC4}"/>
                  </a:ext>
                </a:extLst>
              </p:cNvPr>
              <p:cNvSpPr/>
              <p:nvPr/>
            </p:nvSpPr>
            <p:spPr>
              <a:xfrm>
                <a:off x="1106791" y="1081268"/>
                <a:ext cx="824697" cy="824697"/>
              </a:xfrm>
              <a:prstGeom prst="ellipse">
                <a:avLst/>
              </a:prstGeom>
              <a:solidFill>
                <a:srgbClr val="F15D4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itle 2">
                <a:extLst>
                  <a:ext uri="{FF2B5EF4-FFF2-40B4-BE49-F238E27FC236}">
                    <a16:creationId xmlns:a16="http://schemas.microsoft.com/office/drawing/2014/main" id="{039FE303-5D88-4DC7-99A4-C1584F4E19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7595" y="1220107"/>
                <a:ext cx="683088" cy="547016"/>
              </a:xfrm>
              <a:prstGeom prst="rect">
                <a:avLst/>
              </a:prstGeom>
            </p:spPr>
            <p:txBody>
              <a:bodyPr vert="horz" wrap="none" lIns="0" tIns="45720" rIns="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i="0" kern="1200" cap="all" spc="1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DISCORD</a:t>
                </a:r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34DAAAC-92B0-418F-90A9-3D9F9C3A4217}"/>
              </a:ext>
            </a:extLst>
          </p:cNvPr>
          <p:cNvGrpSpPr/>
          <p:nvPr/>
        </p:nvGrpSpPr>
        <p:grpSpPr>
          <a:xfrm>
            <a:off x="535932" y="3051269"/>
            <a:ext cx="2837084" cy="304470"/>
            <a:chOff x="643870" y="3385750"/>
            <a:chExt cx="2837084" cy="304470"/>
          </a:xfrm>
        </p:grpSpPr>
        <p:sp>
          <p:nvSpPr>
            <p:cNvPr id="151" name="Title 2">
              <a:extLst>
                <a:ext uri="{FF2B5EF4-FFF2-40B4-BE49-F238E27FC236}">
                  <a16:creationId xmlns:a16="http://schemas.microsoft.com/office/drawing/2014/main" id="{D3B17E17-BB96-47DA-8DF6-1598D1E06CD9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ЧАТ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EEE07B4-0C9F-4615-BC86-4CC5C41B8F6F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AC2428C-23F1-4FE6-9DD3-317737AAB3BD}"/>
              </a:ext>
            </a:extLst>
          </p:cNvPr>
          <p:cNvGrpSpPr/>
          <p:nvPr/>
        </p:nvGrpSpPr>
        <p:grpSpPr>
          <a:xfrm>
            <a:off x="696368" y="3517592"/>
            <a:ext cx="2802975" cy="304470"/>
            <a:chOff x="677980" y="3803850"/>
            <a:chExt cx="2802975" cy="304470"/>
          </a:xfrm>
        </p:grpSpPr>
        <p:sp>
          <p:nvSpPr>
            <p:cNvPr id="154" name="Title 2">
              <a:extLst>
                <a:ext uri="{FF2B5EF4-FFF2-40B4-BE49-F238E27FC236}">
                  <a16:creationId xmlns:a16="http://schemas.microsoft.com/office/drawing/2014/main" id="{627E79E4-6F8D-425A-B842-34D88CFA3E6D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каналы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A534FFD-270B-470C-87C4-8CC20F0D2068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3F26A01-4D9A-41E2-8430-8219889FF644}"/>
              </a:ext>
            </a:extLst>
          </p:cNvPr>
          <p:cNvGrpSpPr/>
          <p:nvPr/>
        </p:nvGrpSpPr>
        <p:grpSpPr>
          <a:xfrm>
            <a:off x="696368" y="3744261"/>
            <a:ext cx="2802975" cy="304470"/>
            <a:chOff x="677980" y="3803850"/>
            <a:chExt cx="2802975" cy="304470"/>
          </a:xfrm>
        </p:grpSpPr>
        <p:sp>
          <p:nvSpPr>
            <p:cNvPr id="157" name="Title 2">
              <a:extLst>
                <a:ext uri="{FF2B5EF4-FFF2-40B4-BE49-F238E27FC236}">
                  <a16:creationId xmlns:a16="http://schemas.microsoft.com/office/drawing/2014/main" id="{783ED91E-DBA2-4896-9B67-8F76904C1C19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конференции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30CF2F7-15BD-4F7A-854B-E1AC3E1B1B98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3747659-0D61-4028-A70A-B9641D043743}"/>
              </a:ext>
            </a:extLst>
          </p:cNvPr>
          <p:cNvGrpSpPr/>
          <p:nvPr/>
        </p:nvGrpSpPr>
        <p:grpSpPr>
          <a:xfrm>
            <a:off x="535932" y="4079910"/>
            <a:ext cx="2837084" cy="304470"/>
            <a:chOff x="643870" y="3385750"/>
            <a:chExt cx="2837084" cy="304470"/>
          </a:xfrm>
        </p:grpSpPr>
        <p:sp>
          <p:nvSpPr>
            <p:cNvPr id="160" name="Title 2">
              <a:extLst>
                <a:ext uri="{FF2B5EF4-FFF2-40B4-BE49-F238E27FC236}">
                  <a16:creationId xmlns:a16="http://schemas.microsoft.com/office/drawing/2014/main" id="{A5BBBB24-812B-4A7D-8D04-ECF5C3F41C71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файлы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E902437-C04E-4DA4-9A7A-249F9191FACC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150B038-D9D8-497B-A192-D595C48F6872}"/>
              </a:ext>
            </a:extLst>
          </p:cNvPr>
          <p:cNvGrpSpPr/>
          <p:nvPr/>
        </p:nvGrpSpPr>
        <p:grpSpPr>
          <a:xfrm>
            <a:off x="696368" y="4334778"/>
            <a:ext cx="2802975" cy="304470"/>
            <a:chOff x="677980" y="3803850"/>
            <a:chExt cx="2802975" cy="304470"/>
          </a:xfrm>
        </p:grpSpPr>
        <p:sp>
          <p:nvSpPr>
            <p:cNvPr id="163" name="Title 2">
              <a:extLst>
                <a:ext uri="{FF2B5EF4-FFF2-40B4-BE49-F238E27FC236}">
                  <a16:creationId xmlns:a16="http://schemas.microsoft.com/office/drawing/2014/main" id="{18BE8444-1FA2-408B-9A82-ACDE1B624383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поделиться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953F2C7-4C22-42F4-A78A-E9431BC429BF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F4E919F-4CB5-4A4A-94E2-DBB21052AD7B}"/>
              </a:ext>
            </a:extLst>
          </p:cNvPr>
          <p:cNvGrpSpPr/>
          <p:nvPr/>
        </p:nvGrpSpPr>
        <p:grpSpPr>
          <a:xfrm>
            <a:off x="696368" y="3292985"/>
            <a:ext cx="2802975" cy="304470"/>
            <a:chOff x="677980" y="3803850"/>
            <a:chExt cx="2802975" cy="304470"/>
          </a:xfrm>
        </p:grpSpPr>
        <p:sp>
          <p:nvSpPr>
            <p:cNvPr id="166" name="Title 2">
              <a:extLst>
                <a:ext uri="{FF2B5EF4-FFF2-40B4-BE49-F238E27FC236}">
                  <a16:creationId xmlns:a16="http://schemas.microsoft.com/office/drawing/2014/main" id="{C288F216-F58E-4D6C-9D73-89C977A89180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сообщения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843D692-ED3C-4208-BFAA-BB2C17707000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1D3051C-2965-4D46-89FA-11D21C94B91A}"/>
              </a:ext>
            </a:extLst>
          </p:cNvPr>
          <p:cNvGrpSpPr/>
          <p:nvPr/>
        </p:nvGrpSpPr>
        <p:grpSpPr>
          <a:xfrm>
            <a:off x="2747018" y="1157964"/>
            <a:ext cx="1560638" cy="1709350"/>
            <a:chOff x="1477143" y="1503100"/>
            <a:chExt cx="1560638" cy="1709350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A01AD00-EC9C-4431-9E9D-D5D9D0B95CC2}"/>
                </a:ext>
              </a:extLst>
            </p:cNvPr>
            <p:cNvGrpSpPr/>
            <p:nvPr/>
          </p:nvGrpSpPr>
          <p:grpSpPr>
            <a:xfrm>
              <a:off x="1680071" y="1854740"/>
              <a:ext cx="1357710" cy="1357710"/>
              <a:chOff x="518286" y="1029293"/>
              <a:chExt cx="1357710" cy="1357710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06CFC85C-050E-45D1-8DD0-EE3EB5D1ECCE}"/>
                  </a:ext>
                </a:extLst>
              </p:cNvPr>
              <p:cNvSpPr/>
              <p:nvPr/>
            </p:nvSpPr>
            <p:spPr>
              <a:xfrm>
                <a:off x="518286" y="1029293"/>
                <a:ext cx="1357710" cy="135771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6AAD3E51-8A09-4071-B839-8599AB8EE80C}"/>
                  </a:ext>
                </a:extLst>
              </p:cNvPr>
              <p:cNvSpPr/>
              <p:nvPr/>
            </p:nvSpPr>
            <p:spPr>
              <a:xfrm>
                <a:off x="697555" y="1208560"/>
                <a:ext cx="999172" cy="999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553C5D-FF5A-421B-B4A1-1551E11E065F}"/>
                </a:ext>
              </a:extLst>
            </p:cNvPr>
            <p:cNvGrpSpPr/>
            <p:nvPr/>
          </p:nvGrpSpPr>
          <p:grpSpPr>
            <a:xfrm>
              <a:off x="1477143" y="1503100"/>
              <a:ext cx="824697" cy="824697"/>
              <a:chOff x="1106791" y="1081268"/>
              <a:chExt cx="824697" cy="82469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236C0037-96A1-4F16-AD31-C34A8CA35989}"/>
                  </a:ext>
                </a:extLst>
              </p:cNvPr>
              <p:cNvSpPr/>
              <p:nvPr/>
            </p:nvSpPr>
            <p:spPr>
              <a:xfrm>
                <a:off x="1106791" y="1081268"/>
                <a:ext cx="824697" cy="824697"/>
              </a:xfrm>
              <a:prstGeom prst="ellipse">
                <a:avLst/>
              </a:prstGeom>
              <a:solidFill>
                <a:srgbClr val="F15D4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Title 2">
                <a:extLst>
                  <a:ext uri="{FF2B5EF4-FFF2-40B4-BE49-F238E27FC236}">
                    <a16:creationId xmlns:a16="http://schemas.microsoft.com/office/drawing/2014/main" id="{5124CF17-BC15-42D9-892E-264800343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7595" y="1208677"/>
                <a:ext cx="683088" cy="547016"/>
              </a:xfrm>
              <a:prstGeom prst="rect">
                <a:avLst/>
              </a:prstGeom>
            </p:spPr>
            <p:txBody>
              <a:bodyPr vert="horz" wrap="none" lIns="0" tIns="45720" rIns="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i="0" kern="1200" cap="all" spc="1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YOU</a:t>
                </a:r>
              </a:p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TUBE</a:t>
                </a: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FEA3EB5-5C91-40A2-BCC3-1A000FE146BD}"/>
              </a:ext>
            </a:extLst>
          </p:cNvPr>
          <p:cNvGrpSpPr/>
          <p:nvPr/>
        </p:nvGrpSpPr>
        <p:grpSpPr>
          <a:xfrm>
            <a:off x="2745732" y="3051269"/>
            <a:ext cx="2837084" cy="304470"/>
            <a:chOff x="643870" y="3385750"/>
            <a:chExt cx="2837084" cy="304470"/>
          </a:xfrm>
        </p:grpSpPr>
        <p:sp>
          <p:nvSpPr>
            <p:cNvPr id="176" name="Title 2">
              <a:extLst>
                <a:ext uri="{FF2B5EF4-FFF2-40B4-BE49-F238E27FC236}">
                  <a16:creationId xmlns:a16="http://schemas.microsoft.com/office/drawing/2014/main" id="{55F894B4-71D9-436A-8838-9EAC44E0ACBA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ВЕБИНАР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F008FD8-57D7-454F-AD59-623BB981C19E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A424A88-5710-42CF-81DF-1BBDB67317B6}"/>
              </a:ext>
            </a:extLst>
          </p:cNvPr>
          <p:cNvGrpSpPr/>
          <p:nvPr/>
        </p:nvGrpSpPr>
        <p:grpSpPr>
          <a:xfrm>
            <a:off x="2906168" y="3517592"/>
            <a:ext cx="2802975" cy="304470"/>
            <a:chOff x="677980" y="3803850"/>
            <a:chExt cx="2802975" cy="304470"/>
          </a:xfrm>
        </p:grpSpPr>
        <p:sp>
          <p:nvSpPr>
            <p:cNvPr id="179" name="Title 2">
              <a:extLst>
                <a:ext uri="{FF2B5EF4-FFF2-40B4-BE49-F238E27FC236}">
                  <a16:creationId xmlns:a16="http://schemas.microsoft.com/office/drawing/2014/main" id="{439DF952-AF69-4C90-8D2B-C5C55480C5CB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звук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11FC5EA-774B-4460-AA2A-587B16286D77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6B21CC0-5667-46C3-949F-1C321BEBE4D2}"/>
              </a:ext>
            </a:extLst>
          </p:cNvPr>
          <p:cNvGrpSpPr/>
          <p:nvPr/>
        </p:nvGrpSpPr>
        <p:grpSpPr>
          <a:xfrm>
            <a:off x="2745732" y="4079910"/>
            <a:ext cx="2837084" cy="304470"/>
            <a:chOff x="643870" y="3385750"/>
            <a:chExt cx="2837084" cy="304470"/>
          </a:xfrm>
        </p:grpSpPr>
        <p:sp>
          <p:nvSpPr>
            <p:cNvPr id="185" name="Title 2">
              <a:extLst>
                <a:ext uri="{FF2B5EF4-FFF2-40B4-BE49-F238E27FC236}">
                  <a16:creationId xmlns:a16="http://schemas.microsoft.com/office/drawing/2014/main" id="{1700D4A5-B17F-4766-83B6-B857940BC6CD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запись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9C96F18-8347-456D-8D41-36DCBD865007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E95F656-1540-4FE3-A005-1330D0DF5EDB}"/>
              </a:ext>
            </a:extLst>
          </p:cNvPr>
          <p:cNvGrpSpPr/>
          <p:nvPr/>
        </p:nvGrpSpPr>
        <p:grpSpPr>
          <a:xfrm>
            <a:off x="2906168" y="4334778"/>
            <a:ext cx="2802975" cy="304470"/>
            <a:chOff x="677980" y="3803850"/>
            <a:chExt cx="2802975" cy="304470"/>
          </a:xfrm>
        </p:grpSpPr>
        <p:sp>
          <p:nvSpPr>
            <p:cNvPr id="188" name="Title 2">
              <a:extLst>
                <a:ext uri="{FF2B5EF4-FFF2-40B4-BE49-F238E27FC236}">
                  <a16:creationId xmlns:a16="http://schemas.microsoft.com/office/drawing/2014/main" id="{C0A19924-3010-452D-8627-3DBE5ECDF676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По ссылке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8572F44-3117-4FB6-8DD7-ABA77A847429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5CEEB40-F6BB-4AD1-BCAB-732068ADBDEC}"/>
              </a:ext>
            </a:extLst>
          </p:cNvPr>
          <p:cNvGrpSpPr/>
          <p:nvPr/>
        </p:nvGrpSpPr>
        <p:grpSpPr>
          <a:xfrm>
            <a:off x="2906168" y="3292985"/>
            <a:ext cx="2802975" cy="304470"/>
            <a:chOff x="677980" y="3803850"/>
            <a:chExt cx="2802975" cy="304470"/>
          </a:xfrm>
        </p:grpSpPr>
        <p:sp>
          <p:nvSpPr>
            <p:cNvPr id="191" name="Title 2">
              <a:extLst>
                <a:ext uri="{FF2B5EF4-FFF2-40B4-BE49-F238E27FC236}">
                  <a16:creationId xmlns:a16="http://schemas.microsoft.com/office/drawing/2014/main" id="{BB9CC4F5-FA5B-4CB6-AD9A-533980598633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ЭКРАН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0C542A3-BE79-4A76-BF24-BA54694D5E71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D8B6117-8474-415D-A9A6-FDC2DC8AA987}"/>
              </a:ext>
            </a:extLst>
          </p:cNvPr>
          <p:cNvGrpSpPr/>
          <p:nvPr/>
        </p:nvGrpSpPr>
        <p:grpSpPr>
          <a:xfrm>
            <a:off x="5115312" y="1157964"/>
            <a:ext cx="1560638" cy="1709350"/>
            <a:chOff x="1477143" y="1503100"/>
            <a:chExt cx="1560638" cy="170935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4EC74A23-07C1-4F62-9EE4-71ECDD9F910F}"/>
                </a:ext>
              </a:extLst>
            </p:cNvPr>
            <p:cNvGrpSpPr/>
            <p:nvPr/>
          </p:nvGrpSpPr>
          <p:grpSpPr>
            <a:xfrm>
              <a:off x="1680071" y="1854740"/>
              <a:ext cx="1357710" cy="1357710"/>
              <a:chOff x="518286" y="1029293"/>
              <a:chExt cx="1357710" cy="1357710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4B6407B6-0C34-4AD7-AC61-849F9FA301B4}"/>
                  </a:ext>
                </a:extLst>
              </p:cNvPr>
              <p:cNvSpPr/>
              <p:nvPr/>
            </p:nvSpPr>
            <p:spPr>
              <a:xfrm>
                <a:off x="518286" y="1029293"/>
                <a:ext cx="1357710" cy="135771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194A8CF5-439E-4897-9FC1-7E8EF925AE7D}"/>
                  </a:ext>
                </a:extLst>
              </p:cNvPr>
              <p:cNvSpPr/>
              <p:nvPr/>
            </p:nvSpPr>
            <p:spPr>
              <a:xfrm>
                <a:off x="697555" y="1208560"/>
                <a:ext cx="999172" cy="999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76FF75E9-12B8-446D-8178-70F38A187997}"/>
                </a:ext>
              </a:extLst>
            </p:cNvPr>
            <p:cNvGrpSpPr/>
            <p:nvPr/>
          </p:nvGrpSpPr>
          <p:grpSpPr>
            <a:xfrm>
              <a:off x="1477143" y="1503100"/>
              <a:ext cx="824697" cy="824697"/>
              <a:chOff x="1106791" y="1081268"/>
              <a:chExt cx="824697" cy="824697"/>
            </a:xfrm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55510F6-A51C-4C10-99C8-C0698875AEE4}"/>
                  </a:ext>
                </a:extLst>
              </p:cNvPr>
              <p:cNvSpPr/>
              <p:nvPr/>
            </p:nvSpPr>
            <p:spPr>
              <a:xfrm>
                <a:off x="1106791" y="1081268"/>
                <a:ext cx="824697" cy="824697"/>
              </a:xfrm>
              <a:prstGeom prst="ellipse">
                <a:avLst/>
              </a:prstGeom>
              <a:solidFill>
                <a:srgbClr val="F15D4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Title 2">
                <a:extLst>
                  <a:ext uri="{FF2B5EF4-FFF2-40B4-BE49-F238E27FC236}">
                    <a16:creationId xmlns:a16="http://schemas.microsoft.com/office/drawing/2014/main" id="{BC096A9E-83ED-419A-9819-F8F715F679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7595" y="1208677"/>
                <a:ext cx="683088" cy="547016"/>
              </a:xfrm>
              <a:prstGeom prst="rect">
                <a:avLst/>
              </a:prstGeom>
            </p:spPr>
            <p:txBody>
              <a:bodyPr vert="horz" wrap="none" lIns="0" tIns="45720" rIns="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i="0" kern="1200" cap="all" spc="1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GIT</a:t>
                </a:r>
              </a:p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HUB</a:t>
                </a: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CEA48A0-30DB-408E-8279-26CC70839857}"/>
              </a:ext>
            </a:extLst>
          </p:cNvPr>
          <p:cNvGrpSpPr/>
          <p:nvPr/>
        </p:nvGrpSpPr>
        <p:grpSpPr>
          <a:xfrm>
            <a:off x="5114026" y="3051269"/>
            <a:ext cx="2837084" cy="304470"/>
            <a:chOff x="643870" y="3385750"/>
            <a:chExt cx="2837084" cy="304470"/>
          </a:xfrm>
        </p:grpSpPr>
        <p:sp>
          <p:nvSpPr>
            <p:cNvPr id="202" name="Title 2">
              <a:extLst>
                <a:ext uri="{FF2B5EF4-FFF2-40B4-BE49-F238E27FC236}">
                  <a16:creationId xmlns:a16="http://schemas.microsoft.com/office/drawing/2014/main" id="{661728DF-E1F9-4587-98AC-79560F324F60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СДАЧА ЗАДАНИЙ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DEF9F9C4-6454-4341-9504-941455E7D0B1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9C02B1C-C9F5-49E0-8371-598DC8F93864}"/>
              </a:ext>
            </a:extLst>
          </p:cNvPr>
          <p:cNvGrpSpPr/>
          <p:nvPr/>
        </p:nvGrpSpPr>
        <p:grpSpPr>
          <a:xfrm>
            <a:off x="5274462" y="3517592"/>
            <a:ext cx="2802975" cy="304470"/>
            <a:chOff x="677980" y="3803850"/>
            <a:chExt cx="2802975" cy="304470"/>
          </a:xfrm>
        </p:grpSpPr>
        <p:sp>
          <p:nvSpPr>
            <p:cNvPr id="205" name="Title 2">
              <a:extLst>
                <a:ext uri="{FF2B5EF4-FFF2-40B4-BE49-F238E27FC236}">
                  <a16:creationId xmlns:a16="http://schemas.microsoft.com/office/drawing/2014/main" id="{71651412-A6DE-4AC0-B82B-26222CCD281F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история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9D841CC-02B9-4C09-BA2F-7D9A37329954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BBB2DF8-BDD1-489E-A4C8-7CA134BB67A0}"/>
              </a:ext>
            </a:extLst>
          </p:cNvPr>
          <p:cNvGrpSpPr/>
          <p:nvPr/>
        </p:nvGrpSpPr>
        <p:grpSpPr>
          <a:xfrm>
            <a:off x="5274462" y="3744261"/>
            <a:ext cx="2802975" cy="304470"/>
            <a:chOff x="677980" y="3803850"/>
            <a:chExt cx="2802975" cy="304470"/>
          </a:xfrm>
        </p:grpSpPr>
        <p:sp>
          <p:nvSpPr>
            <p:cNvPr id="208" name="Title 2">
              <a:extLst>
                <a:ext uri="{FF2B5EF4-FFF2-40B4-BE49-F238E27FC236}">
                  <a16:creationId xmlns:a16="http://schemas.microsoft.com/office/drawing/2014/main" id="{3256DD0A-944D-4E9A-9EBD-0A3C13C78CD9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профиль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1DBF28C3-3780-418E-85E4-088D091F8BE7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A3C076E-E6E1-47F4-AE6B-565F09AA4251}"/>
              </a:ext>
            </a:extLst>
          </p:cNvPr>
          <p:cNvGrpSpPr/>
          <p:nvPr/>
        </p:nvGrpSpPr>
        <p:grpSpPr>
          <a:xfrm>
            <a:off x="5114026" y="4079910"/>
            <a:ext cx="2837084" cy="304470"/>
            <a:chOff x="643870" y="3385750"/>
            <a:chExt cx="2837084" cy="304470"/>
          </a:xfrm>
        </p:grpSpPr>
        <p:sp>
          <p:nvSpPr>
            <p:cNvPr id="211" name="Title 2">
              <a:extLst>
                <a:ext uri="{FF2B5EF4-FFF2-40B4-BE49-F238E27FC236}">
                  <a16:creationId xmlns:a16="http://schemas.microsoft.com/office/drawing/2014/main" id="{C5A3E3E3-1019-461E-99CE-309DFA4D2E01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практика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FD082BB-317F-40BF-91F2-0E4E45FC58D8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AAD50F5-6207-4C7E-ABDE-4C83F5FB5FD3}"/>
              </a:ext>
            </a:extLst>
          </p:cNvPr>
          <p:cNvGrpSpPr/>
          <p:nvPr/>
        </p:nvGrpSpPr>
        <p:grpSpPr>
          <a:xfrm>
            <a:off x="5274462" y="4334778"/>
            <a:ext cx="2802975" cy="304470"/>
            <a:chOff x="677980" y="3803850"/>
            <a:chExt cx="2802975" cy="304470"/>
          </a:xfrm>
        </p:grpSpPr>
        <p:sp>
          <p:nvSpPr>
            <p:cNvPr id="214" name="Title 2">
              <a:extLst>
                <a:ext uri="{FF2B5EF4-FFF2-40B4-BE49-F238E27FC236}">
                  <a16:creationId xmlns:a16="http://schemas.microsoft.com/office/drawing/2014/main" id="{FFED550E-BAF3-49EA-A611-0ECDAD89FD77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Основы </a:t>
              </a: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GIT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83E7A13-03D9-431E-8088-DF1ADB88804E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967973-D919-4129-9163-0B75472312D5}"/>
              </a:ext>
            </a:extLst>
          </p:cNvPr>
          <p:cNvGrpSpPr/>
          <p:nvPr/>
        </p:nvGrpSpPr>
        <p:grpSpPr>
          <a:xfrm>
            <a:off x="5274462" y="3292985"/>
            <a:ext cx="2802975" cy="304470"/>
            <a:chOff x="677980" y="3803850"/>
            <a:chExt cx="2802975" cy="304470"/>
          </a:xfrm>
        </p:grpSpPr>
        <p:sp>
          <p:nvSpPr>
            <p:cNvPr id="217" name="Title 2">
              <a:extLst>
                <a:ext uri="{FF2B5EF4-FFF2-40B4-BE49-F238E27FC236}">
                  <a16:creationId xmlns:a16="http://schemas.microsoft.com/office/drawing/2014/main" id="{F369EADF-47AC-407F-8D28-6D067B35CF51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проекты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CF2E909-2288-4A0F-A297-8264BBF76B1F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9" name="Picture 218">
            <a:extLst>
              <a:ext uri="{FF2B5EF4-FFF2-40B4-BE49-F238E27FC236}">
                <a16:creationId xmlns:a16="http://schemas.microsoft.com/office/drawing/2014/main" id="{323E223A-FDD3-412D-83E3-E6ECF63AA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30" y="1855541"/>
            <a:ext cx="871316" cy="724282"/>
          </a:xfrm>
          <a:prstGeom prst="rect">
            <a:avLst/>
          </a:prstGeom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64DDC3F-3E3B-450E-B92B-8FEE729AD5A9}"/>
              </a:ext>
            </a:extLst>
          </p:cNvPr>
          <p:cNvGrpSpPr/>
          <p:nvPr/>
        </p:nvGrpSpPr>
        <p:grpSpPr>
          <a:xfrm>
            <a:off x="7106278" y="433086"/>
            <a:ext cx="1521432" cy="1457840"/>
            <a:chOff x="7170807" y="726720"/>
            <a:chExt cx="1521432" cy="1457840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9CF005B-8370-4747-AEAC-1903FCF5025D}"/>
                </a:ext>
              </a:extLst>
            </p:cNvPr>
            <p:cNvSpPr/>
            <p:nvPr/>
          </p:nvSpPr>
          <p:spPr>
            <a:xfrm>
              <a:off x="7170807" y="1011660"/>
              <a:ext cx="824697" cy="824697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Title 2">
              <a:extLst>
                <a:ext uri="{FF2B5EF4-FFF2-40B4-BE49-F238E27FC236}">
                  <a16:creationId xmlns:a16="http://schemas.microsoft.com/office/drawing/2014/main" id="{042D58CF-B564-451B-8AB5-B4A75D2D9234}"/>
                </a:ext>
              </a:extLst>
            </p:cNvPr>
            <p:cNvSpPr txBox="1">
              <a:spLocks/>
            </p:cNvSpPr>
            <p:nvPr/>
          </p:nvSpPr>
          <p:spPr>
            <a:xfrm>
              <a:off x="7241611" y="1139069"/>
              <a:ext cx="683088" cy="547016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One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drive</a:t>
              </a: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9C4470AD-9D88-4992-8C1D-235EC80C20B2}"/>
                </a:ext>
              </a:extLst>
            </p:cNvPr>
            <p:cNvSpPr/>
            <p:nvPr/>
          </p:nvSpPr>
          <p:spPr>
            <a:xfrm>
              <a:off x="7867542" y="726720"/>
              <a:ext cx="824697" cy="824697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itle 2">
              <a:extLst>
                <a:ext uri="{FF2B5EF4-FFF2-40B4-BE49-F238E27FC236}">
                  <a16:creationId xmlns:a16="http://schemas.microsoft.com/office/drawing/2014/main" id="{EF4AF3A2-AEF0-4336-91C0-5651E332EE45}"/>
                </a:ext>
              </a:extLst>
            </p:cNvPr>
            <p:cNvSpPr txBox="1">
              <a:spLocks/>
            </p:cNvSpPr>
            <p:nvPr/>
          </p:nvSpPr>
          <p:spPr>
            <a:xfrm>
              <a:off x="7938346" y="854129"/>
              <a:ext cx="683088" cy="547016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google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drive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7529BB6-284C-4AC1-BCFA-E7F4F562932D}"/>
                </a:ext>
              </a:extLst>
            </p:cNvPr>
            <p:cNvSpPr/>
            <p:nvPr/>
          </p:nvSpPr>
          <p:spPr>
            <a:xfrm>
              <a:off x="7778786" y="1359863"/>
              <a:ext cx="824697" cy="824697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Title 2">
              <a:extLst>
                <a:ext uri="{FF2B5EF4-FFF2-40B4-BE49-F238E27FC236}">
                  <a16:creationId xmlns:a16="http://schemas.microsoft.com/office/drawing/2014/main" id="{368823E9-07FC-4D05-9DC9-0E80B74ED522}"/>
                </a:ext>
              </a:extLst>
            </p:cNvPr>
            <p:cNvSpPr txBox="1">
              <a:spLocks/>
            </p:cNvSpPr>
            <p:nvPr/>
          </p:nvSpPr>
          <p:spPr>
            <a:xfrm>
              <a:off x="7856295" y="1492473"/>
              <a:ext cx="683088" cy="547016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Яндекс</a:t>
              </a:r>
            </a:p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диск</a:t>
              </a:r>
              <a:endParaRPr lang="en-US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232" name="Title 2">
            <a:extLst>
              <a:ext uri="{FF2B5EF4-FFF2-40B4-BE49-F238E27FC236}">
                <a16:creationId xmlns:a16="http://schemas.microsoft.com/office/drawing/2014/main" id="{BF7AFBF6-8847-4580-8596-F4BE06013B61}"/>
              </a:ext>
            </a:extLst>
          </p:cNvPr>
          <p:cNvSpPr txBox="1">
            <a:spLocks/>
          </p:cNvSpPr>
          <p:nvPr/>
        </p:nvSpPr>
        <p:spPr>
          <a:xfrm>
            <a:off x="535932" y="429995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ИНСТРУМЕНТЫ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CD67AA-A191-4EA4-8FB9-AE7984E1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5" y="1784887"/>
            <a:ext cx="754082" cy="7540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8CE59-5B58-4012-866E-7595227BD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74" y="1832330"/>
            <a:ext cx="713053" cy="7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2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049810-822C-42FA-8C07-532AEF433232}"/>
              </a:ext>
            </a:extLst>
          </p:cNvPr>
          <p:cNvGrpSpPr/>
          <p:nvPr/>
        </p:nvGrpSpPr>
        <p:grpSpPr>
          <a:xfrm>
            <a:off x="5082100" y="1229036"/>
            <a:ext cx="2837084" cy="304470"/>
            <a:chOff x="643870" y="3385750"/>
            <a:chExt cx="2837084" cy="304470"/>
          </a:xfrm>
        </p:grpSpPr>
        <p:sp>
          <p:nvSpPr>
            <p:cNvPr id="4" name="Title 2">
              <a:extLst>
                <a:ext uri="{FF2B5EF4-FFF2-40B4-BE49-F238E27FC236}">
                  <a16:creationId xmlns:a16="http://schemas.microsoft.com/office/drawing/2014/main" id="{867FF911-0429-4307-9C4B-8532CA026A49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ПРОФИЛЬ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CD2FD9-A120-4A51-9B4D-A244FC950BBF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047DE-869C-4490-A001-1C95D65BED33}"/>
              </a:ext>
            </a:extLst>
          </p:cNvPr>
          <p:cNvGrpSpPr/>
          <p:nvPr/>
        </p:nvGrpSpPr>
        <p:grpSpPr>
          <a:xfrm>
            <a:off x="5242536" y="1717371"/>
            <a:ext cx="2802975" cy="304470"/>
            <a:chOff x="677980" y="3803850"/>
            <a:chExt cx="2802975" cy="304470"/>
          </a:xfrm>
        </p:grpSpPr>
        <p:sp>
          <p:nvSpPr>
            <p:cNvPr id="7" name="Title 2">
              <a:extLst>
                <a:ext uri="{FF2B5EF4-FFF2-40B4-BE49-F238E27FC236}">
                  <a16:creationId xmlns:a16="http://schemas.microsoft.com/office/drawing/2014/main" id="{C796EE88-B214-4699-8F1E-B843145EF666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Реальное имя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066130-995F-438E-A6F2-6E71E82CB968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10A9EE-DDB4-4EF6-8990-7000A70C4AD2}"/>
              </a:ext>
            </a:extLst>
          </p:cNvPr>
          <p:cNvGrpSpPr/>
          <p:nvPr/>
        </p:nvGrpSpPr>
        <p:grpSpPr>
          <a:xfrm>
            <a:off x="5242536" y="1492764"/>
            <a:ext cx="2802975" cy="304470"/>
            <a:chOff x="677980" y="3803850"/>
            <a:chExt cx="2802975" cy="304470"/>
          </a:xfrm>
        </p:grpSpPr>
        <p:sp>
          <p:nvSpPr>
            <p:cNvPr id="16" name="Title 2">
              <a:extLst>
                <a:ext uri="{FF2B5EF4-FFF2-40B4-BE49-F238E27FC236}">
                  <a16:creationId xmlns:a16="http://schemas.microsoft.com/office/drawing/2014/main" id="{D2EE8202-3FB0-4A90-A65F-79759DB7625F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Реальное фото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C8DA19-A31E-4BEF-A64D-8FB21166AFA0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FFD306D5-07EA-4842-B917-99AD2B4DFF2C}"/>
              </a:ext>
            </a:extLst>
          </p:cNvPr>
          <p:cNvSpPr txBox="1">
            <a:spLocks/>
          </p:cNvSpPr>
          <p:nvPr/>
        </p:nvSpPr>
        <p:spPr>
          <a:xfrm>
            <a:off x="2199633" y="451347"/>
            <a:ext cx="1946918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DISCORD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9696ADB3-FF81-4150-A212-75AA8E750D8E}"/>
              </a:ext>
            </a:extLst>
          </p:cNvPr>
          <p:cNvGrpSpPr/>
          <p:nvPr/>
        </p:nvGrpSpPr>
        <p:grpSpPr>
          <a:xfrm>
            <a:off x="392826" y="541858"/>
            <a:ext cx="4077574" cy="3155473"/>
            <a:chOff x="526176" y="1159787"/>
            <a:chExt cx="4077574" cy="3155473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37803F5A-3FEC-4B93-9377-9802497B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" t="3616" r="2703" b="3983"/>
            <a:stretch/>
          </p:blipFill>
          <p:spPr>
            <a:xfrm>
              <a:off x="1143000" y="1978819"/>
              <a:ext cx="3333750" cy="2218532"/>
            </a:xfrm>
            <a:prstGeom prst="rect">
              <a:avLst/>
            </a:prstGeom>
            <a:ln w="38100">
              <a:solidFill>
                <a:srgbClr val="F15D45"/>
              </a:solidFill>
            </a:ln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8A308BC-B566-4F45-B2C2-1368C31CB95A}"/>
                </a:ext>
              </a:extLst>
            </p:cNvPr>
            <p:cNvGrpSpPr/>
            <p:nvPr/>
          </p:nvGrpSpPr>
          <p:grpSpPr>
            <a:xfrm>
              <a:off x="526176" y="1159787"/>
              <a:ext cx="4077574" cy="3155473"/>
              <a:chOff x="600394" y="932973"/>
              <a:chExt cx="4077574" cy="315547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828F1F4-5B75-49EF-B24D-216561419E91}"/>
                  </a:ext>
                </a:extLst>
              </p:cNvPr>
              <p:cNvGrpSpPr/>
              <p:nvPr/>
            </p:nvGrpSpPr>
            <p:grpSpPr>
              <a:xfrm>
                <a:off x="600394" y="932973"/>
                <a:ext cx="1357710" cy="1357710"/>
                <a:chOff x="518286" y="1029293"/>
                <a:chExt cx="1357710" cy="135771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2C42443-6C26-4C95-B805-A98E2A7F8E7D}"/>
                    </a:ext>
                  </a:extLst>
                </p:cNvPr>
                <p:cNvSpPr/>
                <p:nvPr/>
              </p:nvSpPr>
              <p:spPr>
                <a:xfrm>
                  <a:off x="518286" y="1029293"/>
                  <a:ext cx="1357710" cy="1357710"/>
                </a:xfrm>
                <a:prstGeom prst="ellipse">
                  <a:avLst/>
                </a:prstGeom>
                <a:solidFill>
                  <a:srgbClr val="F15D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0AEE8CD-CCAC-4EA4-A336-A208CA48C2D3}"/>
                    </a:ext>
                  </a:extLst>
                </p:cNvPr>
                <p:cNvSpPr/>
                <p:nvPr/>
              </p:nvSpPr>
              <p:spPr>
                <a:xfrm>
                  <a:off x="697555" y="1208560"/>
                  <a:ext cx="999172" cy="9991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0DDCB45-07E1-47B3-8CF5-23464188F8C8}"/>
                  </a:ext>
                </a:extLst>
              </p:cNvPr>
              <p:cNvSpPr/>
              <p:nvPr/>
            </p:nvSpPr>
            <p:spPr>
              <a:xfrm>
                <a:off x="4461038" y="3871516"/>
                <a:ext cx="216930" cy="21693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A6ECE8BF-C952-4ED6-A127-6147EE31C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90" y="1449354"/>
              <a:ext cx="754082" cy="754082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E0E74AA-E135-419C-BCD7-9A8E70A94F5F}"/>
              </a:ext>
            </a:extLst>
          </p:cNvPr>
          <p:cNvGrpSpPr/>
          <p:nvPr/>
        </p:nvGrpSpPr>
        <p:grpSpPr>
          <a:xfrm>
            <a:off x="5082100" y="2519130"/>
            <a:ext cx="3292129" cy="2215372"/>
            <a:chOff x="5118006" y="2061178"/>
            <a:chExt cx="3292129" cy="2215372"/>
          </a:xfrm>
        </p:grpSpPr>
        <p:graphicFrame>
          <p:nvGraphicFramePr>
            <p:cNvPr id="22" name="Объект 21">
              <a:extLst>
                <a:ext uri="{FF2B5EF4-FFF2-40B4-BE49-F238E27FC236}">
                  <a16:creationId xmlns:a16="http://schemas.microsoft.com/office/drawing/2014/main" id="{718AF455-BBDC-4006-A0A3-02C468236A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3125224"/>
                </p:ext>
              </p:extLst>
            </p:nvPr>
          </p:nvGraphicFramePr>
          <p:xfrm>
            <a:off x="5242536" y="2175596"/>
            <a:ext cx="3043717" cy="19844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Image" r:id="rId5" imgW="8876160" imgH="5853960" progId="Photoshop.Image.18">
                    <p:embed/>
                  </p:oleObj>
                </mc:Choice>
                <mc:Fallback>
                  <p:oleObj name="Image" r:id="rId5" imgW="8876160" imgH="585396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42536" y="2175596"/>
                          <a:ext cx="3043717" cy="1984469"/>
                        </a:xfrm>
                        <a:prstGeom prst="rect">
                          <a:avLst/>
                        </a:prstGeom>
                        <a:ln w="28575">
                          <a:solidFill>
                            <a:srgbClr val="F15D45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0C8CC0-6C08-4309-BA84-2D2B728F14AE}"/>
                </a:ext>
              </a:extLst>
            </p:cNvPr>
            <p:cNvSpPr/>
            <p:nvPr/>
          </p:nvSpPr>
          <p:spPr>
            <a:xfrm>
              <a:off x="5118006" y="2061178"/>
              <a:ext cx="216930" cy="216930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CACD580-08D5-46E8-B8F1-EC66A0D08179}"/>
                </a:ext>
              </a:extLst>
            </p:cNvPr>
            <p:cNvSpPr/>
            <p:nvPr/>
          </p:nvSpPr>
          <p:spPr>
            <a:xfrm>
              <a:off x="8193205" y="4059620"/>
              <a:ext cx="216930" cy="216930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2">
            <a:extLst>
              <a:ext uri="{FF2B5EF4-FFF2-40B4-BE49-F238E27FC236}">
                <a16:creationId xmlns:a16="http://schemas.microsoft.com/office/drawing/2014/main" id="{DAE9D131-B6B5-4FCE-9CE2-BE05C7B40A82}"/>
              </a:ext>
            </a:extLst>
          </p:cNvPr>
          <p:cNvGrpSpPr/>
          <p:nvPr/>
        </p:nvGrpSpPr>
        <p:grpSpPr>
          <a:xfrm>
            <a:off x="1506316" y="4270140"/>
            <a:ext cx="2837084" cy="304470"/>
            <a:chOff x="643870" y="3385750"/>
            <a:chExt cx="2837084" cy="304470"/>
          </a:xfrm>
        </p:grpSpPr>
        <p:sp>
          <p:nvSpPr>
            <p:cNvPr id="43" name="Title 2">
              <a:extLst>
                <a:ext uri="{FF2B5EF4-FFF2-40B4-BE49-F238E27FC236}">
                  <a16:creationId xmlns:a16="http://schemas.microsoft.com/office/drawing/2014/main" id="{79D0E081-2180-4BF0-95A2-DC9E59D214A4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МЕДАЛЬКИ - 📚🎖📋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4" name="Oval 4">
              <a:extLst>
                <a:ext uri="{FF2B5EF4-FFF2-40B4-BE49-F238E27FC236}">
                  <a16:creationId xmlns:a16="http://schemas.microsoft.com/office/drawing/2014/main" id="{F8789912-4A5B-42FE-8AEF-2927DFD3DD73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DEC62BD-7286-4AF0-8810-35728CDD2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826" y="4099323"/>
            <a:ext cx="947143" cy="8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1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049810-822C-42FA-8C07-532AEF433232}"/>
              </a:ext>
            </a:extLst>
          </p:cNvPr>
          <p:cNvGrpSpPr/>
          <p:nvPr/>
        </p:nvGrpSpPr>
        <p:grpSpPr>
          <a:xfrm>
            <a:off x="5227620" y="924150"/>
            <a:ext cx="2837084" cy="304470"/>
            <a:chOff x="643870" y="3385750"/>
            <a:chExt cx="2837084" cy="304470"/>
          </a:xfrm>
        </p:grpSpPr>
        <p:sp>
          <p:nvSpPr>
            <p:cNvPr id="4" name="Title 2">
              <a:extLst>
                <a:ext uri="{FF2B5EF4-FFF2-40B4-BE49-F238E27FC236}">
                  <a16:creationId xmlns:a16="http://schemas.microsoft.com/office/drawing/2014/main" id="{867FF911-0429-4307-9C4B-8532CA026A49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#</a:t>
              </a:r>
              <a:r>
                <a:rPr lang="en-US" sz="1800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Lecture_room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CD2FD9-A120-4A51-9B4D-A244FC950BBF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363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FFD306D5-07EA-4842-B917-99AD2B4DFF2C}"/>
              </a:ext>
            </a:extLst>
          </p:cNvPr>
          <p:cNvSpPr txBox="1">
            <a:spLocks/>
          </p:cNvSpPr>
          <p:nvPr/>
        </p:nvSpPr>
        <p:spPr>
          <a:xfrm>
            <a:off x="535932" y="429995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КАНАЛЫ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33" name="Group 8">
            <a:extLst>
              <a:ext uri="{FF2B5EF4-FFF2-40B4-BE49-F238E27FC236}">
                <a16:creationId xmlns:a16="http://schemas.microsoft.com/office/drawing/2014/main" id="{CAED4246-5C0F-458B-81BF-9C6FBB02903D}"/>
              </a:ext>
            </a:extLst>
          </p:cNvPr>
          <p:cNvGrpSpPr/>
          <p:nvPr/>
        </p:nvGrpSpPr>
        <p:grpSpPr>
          <a:xfrm>
            <a:off x="585033" y="924150"/>
            <a:ext cx="2837084" cy="304470"/>
            <a:chOff x="643870" y="3385750"/>
            <a:chExt cx="2837084" cy="304470"/>
          </a:xfrm>
        </p:grpSpPr>
        <p:sp>
          <p:nvSpPr>
            <p:cNvPr id="39" name="Title 2">
              <a:extLst>
                <a:ext uri="{FF2B5EF4-FFF2-40B4-BE49-F238E27FC236}">
                  <a16:creationId xmlns:a16="http://schemas.microsoft.com/office/drawing/2014/main" id="{936849C1-0A2C-4F87-BCCC-2E61BCA641F7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общение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0" name="Oval 10">
              <a:extLst>
                <a:ext uri="{FF2B5EF4-FFF2-40B4-BE49-F238E27FC236}">
                  <a16:creationId xmlns:a16="http://schemas.microsoft.com/office/drawing/2014/main" id="{8DB69BF6-4214-4EE9-B7AE-2CBF8D369585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11">
            <a:extLst>
              <a:ext uri="{FF2B5EF4-FFF2-40B4-BE49-F238E27FC236}">
                <a16:creationId xmlns:a16="http://schemas.microsoft.com/office/drawing/2014/main" id="{6EACB957-0FCF-4EC4-BD0B-59EECCF1F825}"/>
              </a:ext>
            </a:extLst>
          </p:cNvPr>
          <p:cNvGrpSpPr/>
          <p:nvPr/>
        </p:nvGrpSpPr>
        <p:grpSpPr>
          <a:xfrm>
            <a:off x="745469" y="1179018"/>
            <a:ext cx="2802975" cy="304470"/>
            <a:chOff x="677980" y="3803850"/>
            <a:chExt cx="2802975" cy="304470"/>
          </a:xfrm>
        </p:grpSpPr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20E7A39B-EAB7-477A-BCE7-C327423C3810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Канал для лекции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3" name="Oval 13">
              <a:extLst>
                <a:ext uri="{FF2B5EF4-FFF2-40B4-BE49-F238E27FC236}">
                  <a16:creationId xmlns:a16="http://schemas.microsoft.com/office/drawing/2014/main" id="{6A3EAE4B-855B-4C2D-AFBD-C1ADE6E07BD0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17">
            <a:extLst>
              <a:ext uri="{FF2B5EF4-FFF2-40B4-BE49-F238E27FC236}">
                <a16:creationId xmlns:a16="http://schemas.microsoft.com/office/drawing/2014/main" id="{4DAF5BCB-DA57-40C6-9FF1-EFA2573D75FC}"/>
              </a:ext>
            </a:extLst>
          </p:cNvPr>
          <p:cNvGrpSpPr/>
          <p:nvPr/>
        </p:nvGrpSpPr>
        <p:grpSpPr>
          <a:xfrm>
            <a:off x="745469" y="1433886"/>
            <a:ext cx="2802975" cy="304470"/>
            <a:chOff x="677980" y="3803850"/>
            <a:chExt cx="2802975" cy="304470"/>
          </a:xfrm>
        </p:grpSpPr>
        <p:sp>
          <p:nvSpPr>
            <p:cNvPr id="45" name="Title 2">
              <a:extLst>
                <a:ext uri="{FF2B5EF4-FFF2-40B4-BE49-F238E27FC236}">
                  <a16:creationId xmlns:a16="http://schemas.microsoft.com/office/drawing/2014/main" id="{E35D25DA-4683-423D-85A8-51F2FABAB332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интерактив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08CDD500-FC1C-4D21-BA60-ACF2D50DD4B5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8">
            <a:extLst>
              <a:ext uri="{FF2B5EF4-FFF2-40B4-BE49-F238E27FC236}">
                <a16:creationId xmlns:a16="http://schemas.microsoft.com/office/drawing/2014/main" id="{7E4C01A8-A585-4E1B-93DA-D73D7A9486D9}"/>
              </a:ext>
            </a:extLst>
          </p:cNvPr>
          <p:cNvGrpSpPr/>
          <p:nvPr/>
        </p:nvGrpSpPr>
        <p:grpSpPr>
          <a:xfrm>
            <a:off x="585033" y="1738356"/>
            <a:ext cx="2837084" cy="304470"/>
            <a:chOff x="643870" y="3385750"/>
            <a:chExt cx="2837084" cy="304470"/>
          </a:xfrm>
        </p:grpSpPr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5F563FD1-7AA7-4482-86D9-95518E94BF60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ОБЪЯВЛЕНИЯ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9" name="Oval 10">
              <a:extLst>
                <a:ext uri="{FF2B5EF4-FFF2-40B4-BE49-F238E27FC236}">
                  <a16:creationId xmlns:a16="http://schemas.microsoft.com/office/drawing/2014/main" id="{1C344620-3D09-4B30-9DC1-78D148431C69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11">
            <a:extLst>
              <a:ext uri="{FF2B5EF4-FFF2-40B4-BE49-F238E27FC236}">
                <a16:creationId xmlns:a16="http://schemas.microsoft.com/office/drawing/2014/main" id="{18254F11-FE0F-4528-9564-8D92E1C1663B}"/>
              </a:ext>
            </a:extLst>
          </p:cNvPr>
          <p:cNvGrpSpPr/>
          <p:nvPr/>
        </p:nvGrpSpPr>
        <p:grpSpPr>
          <a:xfrm>
            <a:off x="745469" y="1993224"/>
            <a:ext cx="2802975" cy="304470"/>
            <a:chOff x="677980" y="3803850"/>
            <a:chExt cx="2802975" cy="304470"/>
          </a:xfrm>
        </p:grpSpPr>
        <p:sp>
          <p:nvSpPr>
            <p:cNvPr id="51" name="Title 2">
              <a:extLst>
                <a:ext uri="{FF2B5EF4-FFF2-40B4-BE49-F238E27FC236}">
                  <a16:creationId xmlns:a16="http://schemas.microsoft.com/office/drawing/2014/main" id="{C9C406E7-22FF-4D9F-B961-F511A1B435DF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анонсы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2" name="Oval 13">
              <a:extLst>
                <a:ext uri="{FF2B5EF4-FFF2-40B4-BE49-F238E27FC236}">
                  <a16:creationId xmlns:a16="http://schemas.microsoft.com/office/drawing/2014/main" id="{903721C9-A434-4318-9854-68863805C070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17">
            <a:extLst>
              <a:ext uri="{FF2B5EF4-FFF2-40B4-BE49-F238E27FC236}">
                <a16:creationId xmlns:a16="http://schemas.microsoft.com/office/drawing/2014/main" id="{94C54952-8EA8-46FD-83E2-BE0D271F9493}"/>
              </a:ext>
            </a:extLst>
          </p:cNvPr>
          <p:cNvGrpSpPr/>
          <p:nvPr/>
        </p:nvGrpSpPr>
        <p:grpSpPr>
          <a:xfrm>
            <a:off x="745469" y="2248092"/>
            <a:ext cx="2802975" cy="304470"/>
            <a:chOff x="677980" y="3803850"/>
            <a:chExt cx="2802975" cy="304470"/>
          </a:xfrm>
        </p:grpSpPr>
        <p:sp>
          <p:nvSpPr>
            <p:cNvPr id="54" name="Title 2">
              <a:extLst>
                <a:ext uri="{FF2B5EF4-FFF2-40B4-BE49-F238E27FC236}">
                  <a16:creationId xmlns:a16="http://schemas.microsoft.com/office/drawing/2014/main" id="{0FA2A7BA-8F1B-4E54-B904-90AE93AB5A3A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Важная информация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5" name="Oval 19">
              <a:extLst>
                <a:ext uri="{FF2B5EF4-FFF2-40B4-BE49-F238E27FC236}">
                  <a16:creationId xmlns:a16="http://schemas.microsoft.com/office/drawing/2014/main" id="{5E812B8B-D9E5-4134-8F6B-09DB8B5FC42D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8FF5960D-5F32-440F-BF7D-E448DEE12FDF}"/>
              </a:ext>
            </a:extLst>
          </p:cNvPr>
          <p:cNvGrpSpPr/>
          <p:nvPr/>
        </p:nvGrpSpPr>
        <p:grpSpPr>
          <a:xfrm>
            <a:off x="585033" y="2502960"/>
            <a:ext cx="2837084" cy="304470"/>
            <a:chOff x="643870" y="3385750"/>
            <a:chExt cx="2837084" cy="304470"/>
          </a:xfrm>
        </p:grpSpPr>
        <p:sp>
          <p:nvSpPr>
            <p:cNvPr id="57" name="Title 2">
              <a:extLst>
                <a:ext uri="{FF2B5EF4-FFF2-40B4-BE49-F238E27FC236}">
                  <a16:creationId xmlns:a16="http://schemas.microsoft.com/office/drawing/2014/main" id="{7755B682-688F-40B5-9A92-20DCB2B52F95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Пошарить файлы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8" name="Oval 10">
              <a:extLst>
                <a:ext uri="{FF2B5EF4-FFF2-40B4-BE49-F238E27FC236}">
                  <a16:creationId xmlns:a16="http://schemas.microsoft.com/office/drawing/2014/main" id="{73C5A09E-F207-44C9-91F9-6A72FBAF20D3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11">
            <a:extLst>
              <a:ext uri="{FF2B5EF4-FFF2-40B4-BE49-F238E27FC236}">
                <a16:creationId xmlns:a16="http://schemas.microsoft.com/office/drawing/2014/main" id="{5B6F819B-5BC1-43BB-B872-51B8393A2202}"/>
              </a:ext>
            </a:extLst>
          </p:cNvPr>
          <p:cNvGrpSpPr/>
          <p:nvPr/>
        </p:nvGrpSpPr>
        <p:grpSpPr>
          <a:xfrm>
            <a:off x="745469" y="2757828"/>
            <a:ext cx="2802975" cy="304470"/>
            <a:chOff x="677980" y="3803850"/>
            <a:chExt cx="2802975" cy="304470"/>
          </a:xfrm>
        </p:grpSpPr>
        <p:sp>
          <p:nvSpPr>
            <p:cNvPr id="60" name="Title 2">
              <a:extLst>
                <a:ext uri="{FF2B5EF4-FFF2-40B4-BE49-F238E27FC236}">
                  <a16:creationId xmlns:a16="http://schemas.microsoft.com/office/drawing/2014/main" id="{1190B5BC-DEDA-4027-AF29-79013208D9BB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Примеры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1" name="Oval 13">
              <a:extLst>
                <a:ext uri="{FF2B5EF4-FFF2-40B4-BE49-F238E27FC236}">
                  <a16:creationId xmlns:a16="http://schemas.microsoft.com/office/drawing/2014/main" id="{43281AD2-0D21-4FB9-8431-8BDBA1D29689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17">
            <a:extLst>
              <a:ext uri="{FF2B5EF4-FFF2-40B4-BE49-F238E27FC236}">
                <a16:creationId xmlns:a16="http://schemas.microsoft.com/office/drawing/2014/main" id="{D811690D-113D-47C1-B11D-6A6A2BEA6693}"/>
              </a:ext>
            </a:extLst>
          </p:cNvPr>
          <p:cNvGrpSpPr/>
          <p:nvPr/>
        </p:nvGrpSpPr>
        <p:grpSpPr>
          <a:xfrm>
            <a:off x="745469" y="3012696"/>
            <a:ext cx="2802975" cy="304470"/>
            <a:chOff x="677980" y="3803850"/>
            <a:chExt cx="2802975" cy="304470"/>
          </a:xfrm>
        </p:grpSpPr>
        <p:sp>
          <p:nvSpPr>
            <p:cNvPr id="63" name="Title 2">
              <a:extLst>
                <a:ext uri="{FF2B5EF4-FFF2-40B4-BE49-F238E27FC236}">
                  <a16:creationId xmlns:a16="http://schemas.microsoft.com/office/drawing/2014/main" id="{4B1CBD4E-462A-4A18-9F09-8AD7CC3CA2FF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задания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4" name="Oval 19">
              <a:extLst>
                <a:ext uri="{FF2B5EF4-FFF2-40B4-BE49-F238E27FC236}">
                  <a16:creationId xmlns:a16="http://schemas.microsoft.com/office/drawing/2014/main" id="{2004A39A-7554-4E96-BEFA-1940C8B6F290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8">
            <a:extLst>
              <a:ext uri="{FF2B5EF4-FFF2-40B4-BE49-F238E27FC236}">
                <a16:creationId xmlns:a16="http://schemas.microsoft.com/office/drawing/2014/main" id="{36B2DC76-8DE5-4587-A5E0-CCC94A4CD1D7}"/>
              </a:ext>
            </a:extLst>
          </p:cNvPr>
          <p:cNvGrpSpPr/>
          <p:nvPr/>
        </p:nvGrpSpPr>
        <p:grpSpPr>
          <a:xfrm>
            <a:off x="585033" y="3368216"/>
            <a:ext cx="2837084" cy="304470"/>
            <a:chOff x="643870" y="3385750"/>
            <a:chExt cx="2837084" cy="304470"/>
          </a:xfrm>
        </p:grpSpPr>
        <p:sp>
          <p:nvSpPr>
            <p:cNvPr id="66" name="Title 2">
              <a:extLst>
                <a:ext uri="{FF2B5EF4-FFF2-40B4-BE49-F238E27FC236}">
                  <a16:creationId xmlns:a16="http://schemas.microsoft.com/office/drawing/2014/main" id="{54948FAF-BD69-44C6-8D42-D8FB1406C952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Полезные ссылки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7" name="Oval 10">
              <a:extLst>
                <a:ext uri="{FF2B5EF4-FFF2-40B4-BE49-F238E27FC236}">
                  <a16:creationId xmlns:a16="http://schemas.microsoft.com/office/drawing/2014/main" id="{8A57A539-219A-4D41-BFE6-9A1718E8D580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8">
            <a:extLst>
              <a:ext uri="{FF2B5EF4-FFF2-40B4-BE49-F238E27FC236}">
                <a16:creationId xmlns:a16="http://schemas.microsoft.com/office/drawing/2014/main" id="{39C87A92-7843-419E-B4DB-119A9974DB28}"/>
              </a:ext>
            </a:extLst>
          </p:cNvPr>
          <p:cNvGrpSpPr/>
          <p:nvPr/>
        </p:nvGrpSpPr>
        <p:grpSpPr>
          <a:xfrm>
            <a:off x="585033" y="3708502"/>
            <a:ext cx="2837084" cy="304470"/>
            <a:chOff x="643870" y="3385750"/>
            <a:chExt cx="2837084" cy="304470"/>
          </a:xfrm>
        </p:grpSpPr>
        <p:sp>
          <p:nvSpPr>
            <p:cNvPr id="75" name="Title 2">
              <a:extLst>
                <a:ext uri="{FF2B5EF4-FFF2-40B4-BE49-F238E27FC236}">
                  <a16:creationId xmlns:a16="http://schemas.microsoft.com/office/drawing/2014/main" id="{6F85F047-C24D-44EE-AD89-1AE83655EA11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Ваши вопросы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6" name="Oval 10">
              <a:extLst>
                <a:ext uri="{FF2B5EF4-FFF2-40B4-BE49-F238E27FC236}">
                  <a16:creationId xmlns:a16="http://schemas.microsoft.com/office/drawing/2014/main" id="{DB94C6CC-ECD1-4620-9DEF-8CD571B26FFE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11">
            <a:extLst>
              <a:ext uri="{FF2B5EF4-FFF2-40B4-BE49-F238E27FC236}">
                <a16:creationId xmlns:a16="http://schemas.microsoft.com/office/drawing/2014/main" id="{0EA72479-D4DC-442B-B664-B19E618BCAA3}"/>
              </a:ext>
            </a:extLst>
          </p:cNvPr>
          <p:cNvGrpSpPr/>
          <p:nvPr/>
        </p:nvGrpSpPr>
        <p:grpSpPr>
          <a:xfrm>
            <a:off x="745469" y="3999585"/>
            <a:ext cx="2802975" cy="304470"/>
            <a:chOff x="677980" y="3803850"/>
            <a:chExt cx="2802975" cy="304470"/>
          </a:xfrm>
        </p:grpSpPr>
        <p:sp>
          <p:nvSpPr>
            <p:cNvPr id="78" name="Title 2">
              <a:extLst>
                <a:ext uri="{FF2B5EF4-FFF2-40B4-BE49-F238E27FC236}">
                  <a16:creationId xmlns:a16="http://schemas.microsoft.com/office/drawing/2014/main" id="{84763E1D-064F-4D1B-89F9-2E2EEAE4AF40}"/>
                </a:ext>
              </a:extLst>
            </p:cNvPr>
            <p:cNvSpPr txBox="1">
              <a:spLocks/>
            </p:cNvSpPr>
            <p:nvPr/>
          </p:nvSpPr>
          <p:spPr>
            <a:xfrm>
              <a:off x="930634" y="3803850"/>
              <a:ext cx="2550321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обсуждения</a:t>
              </a:r>
              <a:endParaRPr lang="en-US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9" name="Oval 13">
              <a:extLst>
                <a:ext uri="{FF2B5EF4-FFF2-40B4-BE49-F238E27FC236}">
                  <a16:creationId xmlns:a16="http://schemas.microsoft.com/office/drawing/2014/main" id="{485F8C22-A16D-4661-BE80-BDD018657787}"/>
                </a:ext>
              </a:extLst>
            </p:cNvPr>
            <p:cNvSpPr/>
            <p:nvPr/>
          </p:nvSpPr>
          <p:spPr>
            <a:xfrm>
              <a:off x="677980" y="3885369"/>
              <a:ext cx="135552" cy="135552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8">
            <a:extLst>
              <a:ext uri="{FF2B5EF4-FFF2-40B4-BE49-F238E27FC236}">
                <a16:creationId xmlns:a16="http://schemas.microsoft.com/office/drawing/2014/main" id="{2351223C-6797-4F93-9954-1EC163269F13}"/>
              </a:ext>
            </a:extLst>
          </p:cNvPr>
          <p:cNvGrpSpPr/>
          <p:nvPr/>
        </p:nvGrpSpPr>
        <p:grpSpPr>
          <a:xfrm>
            <a:off x="581965" y="4310429"/>
            <a:ext cx="2837084" cy="304470"/>
            <a:chOff x="643870" y="3385750"/>
            <a:chExt cx="2837084" cy="304470"/>
          </a:xfrm>
        </p:grpSpPr>
        <p:sp>
          <p:nvSpPr>
            <p:cNvPr id="81" name="Title 2">
              <a:extLst>
                <a:ext uri="{FF2B5EF4-FFF2-40B4-BE49-F238E27FC236}">
                  <a16:creationId xmlns:a16="http://schemas.microsoft.com/office/drawing/2014/main" id="{3FC86CFA-064D-476B-A3C8-A61F39779330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мемесы</a:t>
              </a:r>
              <a:r>
                <a:rPr lang="ru-RU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:)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2" name="Oval 10">
              <a:extLst>
                <a:ext uri="{FF2B5EF4-FFF2-40B4-BE49-F238E27FC236}">
                  <a16:creationId xmlns:a16="http://schemas.microsoft.com/office/drawing/2014/main" id="{60E58F27-F7C6-4A47-B8AE-971FBB0D81FB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F15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2">
            <a:extLst>
              <a:ext uri="{FF2B5EF4-FFF2-40B4-BE49-F238E27FC236}">
                <a16:creationId xmlns:a16="http://schemas.microsoft.com/office/drawing/2014/main" id="{8586DFE5-916C-4DE2-ADC2-AA44A16BE96C}"/>
              </a:ext>
            </a:extLst>
          </p:cNvPr>
          <p:cNvGrpSpPr/>
          <p:nvPr/>
        </p:nvGrpSpPr>
        <p:grpSpPr>
          <a:xfrm>
            <a:off x="5227620" y="1743329"/>
            <a:ext cx="2837084" cy="304470"/>
            <a:chOff x="643870" y="3385750"/>
            <a:chExt cx="2837084" cy="304470"/>
          </a:xfrm>
        </p:grpSpPr>
        <p:sp>
          <p:nvSpPr>
            <p:cNvPr id="87" name="Title 2">
              <a:extLst>
                <a:ext uri="{FF2B5EF4-FFF2-40B4-BE49-F238E27FC236}">
                  <a16:creationId xmlns:a16="http://schemas.microsoft.com/office/drawing/2014/main" id="{7CFF1A80-C20F-45CC-98FC-CD1976A63DAE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#general</a:t>
              </a:r>
            </a:p>
          </p:txBody>
        </p:sp>
        <p:sp>
          <p:nvSpPr>
            <p:cNvPr id="88" name="Oval 4">
              <a:extLst>
                <a:ext uri="{FF2B5EF4-FFF2-40B4-BE49-F238E27FC236}">
                  <a16:creationId xmlns:a16="http://schemas.microsoft.com/office/drawing/2014/main" id="{9101B134-A97B-4C7C-A78F-2E7562CAD365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363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2">
            <a:extLst>
              <a:ext uri="{FF2B5EF4-FFF2-40B4-BE49-F238E27FC236}">
                <a16:creationId xmlns:a16="http://schemas.microsoft.com/office/drawing/2014/main" id="{6C54E1EF-601D-4B28-BB0B-7ED3EE2D0E8B}"/>
              </a:ext>
            </a:extLst>
          </p:cNvPr>
          <p:cNvGrpSpPr/>
          <p:nvPr/>
        </p:nvGrpSpPr>
        <p:grpSpPr>
          <a:xfrm>
            <a:off x="5227620" y="2499949"/>
            <a:ext cx="2837084" cy="304470"/>
            <a:chOff x="643870" y="3385750"/>
            <a:chExt cx="2837084" cy="304470"/>
          </a:xfrm>
        </p:grpSpPr>
        <p:sp>
          <p:nvSpPr>
            <p:cNvPr id="90" name="Title 2">
              <a:extLst>
                <a:ext uri="{FF2B5EF4-FFF2-40B4-BE49-F238E27FC236}">
                  <a16:creationId xmlns:a16="http://schemas.microsoft.com/office/drawing/2014/main" id="{03CE2B3A-E208-4E73-B746-B60622EB8122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#</a:t>
              </a:r>
              <a:r>
                <a:rPr lang="en-US" sz="1800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files_and_tasks</a:t>
              </a:r>
              <a:endParaRPr lang="en-US" sz="1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1" name="Oval 4">
              <a:extLst>
                <a:ext uri="{FF2B5EF4-FFF2-40B4-BE49-F238E27FC236}">
                  <a16:creationId xmlns:a16="http://schemas.microsoft.com/office/drawing/2014/main" id="{2B9CFF55-3F76-4BFE-BAE9-D31B245EA1EE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363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2">
            <a:extLst>
              <a:ext uri="{FF2B5EF4-FFF2-40B4-BE49-F238E27FC236}">
                <a16:creationId xmlns:a16="http://schemas.microsoft.com/office/drawing/2014/main" id="{50EDC15C-61D0-47A4-B688-65DCCC3DAAE3}"/>
              </a:ext>
            </a:extLst>
          </p:cNvPr>
          <p:cNvGrpSpPr/>
          <p:nvPr/>
        </p:nvGrpSpPr>
        <p:grpSpPr>
          <a:xfrm>
            <a:off x="5227620" y="3368216"/>
            <a:ext cx="2837084" cy="304470"/>
            <a:chOff x="643870" y="3385750"/>
            <a:chExt cx="2837084" cy="304470"/>
          </a:xfrm>
        </p:grpSpPr>
        <p:sp>
          <p:nvSpPr>
            <p:cNvPr id="93" name="Title 2">
              <a:extLst>
                <a:ext uri="{FF2B5EF4-FFF2-40B4-BE49-F238E27FC236}">
                  <a16:creationId xmlns:a16="http://schemas.microsoft.com/office/drawing/2014/main" id="{F0AD8526-6ACB-482A-B305-6AA8D697B30D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#library</a:t>
              </a:r>
            </a:p>
          </p:txBody>
        </p:sp>
        <p:sp>
          <p:nvSpPr>
            <p:cNvPr id="94" name="Oval 4">
              <a:extLst>
                <a:ext uri="{FF2B5EF4-FFF2-40B4-BE49-F238E27FC236}">
                  <a16:creationId xmlns:a16="http://schemas.microsoft.com/office/drawing/2014/main" id="{3BB2F9AF-CE65-4730-B6FB-B98678152F3C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363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2">
            <a:extLst>
              <a:ext uri="{FF2B5EF4-FFF2-40B4-BE49-F238E27FC236}">
                <a16:creationId xmlns:a16="http://schemas.microsoft.com/office/drawing/2014/main" id="{170A166A-0082-4B3D-A4C0-A1341B5762E3}"/>
              </a:ext>
            </a:extLst>
          </p:cNvPr>
          <p:cNvGrpSpPr/>
          <p:nvPr/>
        </p:nvGrpSpPr>
        <p:grpSpPr>
          <a:xfrm>
            <a:off x="5227620" y="3738471"/>
            <a:ext cx="2837084" cy="304470"/>
            <a:chOff x="643870" y="3385750"/>
            <a:chExt cx="2837084" cy="304470"/>
          </a:xfrm>
        </p:grpSpPr>
        <p:sp>
          <p:nvSpPr>
            <p:cNvPr id="96" name="Title 2">
              <a:extLst>
                <a:ext uri="{FF2B5EF4-FFF2-40B4-BE49-F238E27FC236}">
                  <a16:creationId xmlns:a16="http://schemas.microsoft.com/office/drawing/2014/main" id="{BF915137-7030-4B77-ACF9-31CF47AD4E1D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#questions</a:t>
              </a:r>
            </a:p>
          </p:txBody>
        </p:sp>
        <p:sp>
          <p:nvSpPr>
            <p:cNvPr id="97" name="Oval 4">
              <a:extLst>
                <a:ext uri="{FF2B5EF4-FFF2-40B4-BE49-F238E27FC236}">
                  <a16:creationId xmlns:a16="http://schemas.microsoft.com/office/drawing/2014/main" id="{13B7CEC1-39F4-4DAD-83F6-551B620C7747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363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2">
            <a:extLst>
              <a:ext uri="{FF2B5EF4-FFF2-40B4-BE49-F238E27FC236}">
                <a16:creationId xmlns:a16="http://schemas.microsoft.com/office/drawing/2014/main" id="{A5E9D848-A721-416C-8D9E-39CC809A4A89}"/>
              </a:ext>
            </a:extLst>
          </p:cNvPr>
          <p:cNvGrpSpPr/>
          <p:nvPr/>
        </p:nvGrpSpPr>
        <p:grpSpPr>
          <a:xfrm>
            <a:off x="5227620" y="4310429"/>
            <a:ext cx="2837084" cy="304470"/>
            <a:chOff x="643870" y="3385750"/>
            <a:chExt cx="2837084" cy="304470"/>
          </a:xfrm>
        </p:grpSpPr>
        <p:sp>
          <p:nvSpPr>
            <p:cNvPr id="99" name="Title 2">
              <a:extLst>
                <a:ext uri="{FF2B5EF4-FFF2-40B4-BE49-F238E27FC236}">
                  <a16:creationId xmlns:a16="http://schemas.microsoft.com/office/drawing/2014/main" id="{BBE09FF6-C6ED-43D6-B981-F6616306D930}"/>
                </a:ext>
              </a:extLst>
            </p:cNvPr>
            <p:cNvSpPr txBox="1">
              <a:spLocks/>
            </p:cNvSpPr>
            <p:nvPr/>
          </p:nvSpPr>
          <p:spPr>
            <a:xfrm>
              <a:off x="930635" y="3385750"/>
              <a:ext cx="2550319" cy="304470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#chill</a:t>
              </a:r>
            </a:p>
          </p:txBody>
        </p:sp>
        <p:sp>
          <p:nvSpPr>
            <p:cNvPr id="100" name="Oval 4">
              <a:extLst>
                <a:ext uri="{FF2B5EF4-FFF2-40B4-BE49-F238E27FC236}">
                  <a16:creationId xmlns:a16="http://schemas.microsoft.com/office/drawing/2014/main" id="{4ADD100A-BE83-494C-8CDF-9627AA7DB12A}"/>
                </a:ext>
              </a:extLst>
            </p:cNvPr>
            <p:cNvSpPr/>
            <p:nvPr/>
          </p:nvSpPr>
          <p:spPr>
            <a:xfrm>
              <a:off x="643870" y="3435352"/>
              <a:ext cx="205266" cy="205266"/>
            </a:xfrm>
            <a:prstGeom prst="ellipse">
              <a:avLst/>
            </a:prstGeom>
            <a:solidFill>
              <a:srgbClr val="363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Oval 4">
            <a:extLst>
              <a:ext uri="{FF2B5EF4-FFF2-40B4-BE49-F238E27FC236}">
                <a16:creationId xmlns:a16="http://schemas.microsoft.com/office/drawing/2014/main" id="{D74F879A-1F13-4E55-95B2-F1E0EDF37B71}"/>
              </a:ext>
            </a:extLst>
          </p:cNvPr>
          <p:cNvSpPr/>
          <p:nvPr/>
        </p:nvSpPr>
        <p:spPr>
          <a:xfrm>
            <a:off x="5011572" y="1002949"/>
            <a:ext cx="146871" cy="146871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4">
            <a:extLst>
              <a:ext uri="{FF2B5EF4-FFF2-40B4-BE49-F238E27FC236}">
                <a16:creationId xmlns:a16="http://schemas.microsoft.com/office/drawing/2014/main" id="{4C596631-2893-480E-A38B-52C7C47AB62D}"/>
              </a:ext>
            </a:extLst>
          </p:cNvPr>
          <p:cNvSpPr/>
          <p:nvPr/>
        </p:nvSpPr>
        <p:spPr>
          <a:xfrm>
            <a:off x="4836311" y="1029124"/>
            <a:ext cx="98624" cy="98624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4">
            <a:extLst>
              <a:ext uri="{FF2B5EF4-FFF2-40B4-BE49-F238E27FC236}">
                <a16:creationId xmlns:a16="http://schemas.microsoft.com/office/drawing/2014/main" id="{510DD761-E6CB-4C89-8432-8AC260F6CCD9}"/>
              </a:ext>
            </a:extLst>
          </p:cNvPr>
          <p:cNvSpPr/>
          <p:nvPr/>
        </p:nvSpPr>
        <p:spPr>
          <a:xfrm>
            <a:off x="5011572" y="1817376"/>
            <a:ext cx="146871" cy="146871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4">
            <a:extLst>
              <a:ext uri="{FF2B5EF4-FFF2-40B4-BE49-F238E27FC236}">
                <a16:creationId xmlns:a16="http://schemas.microsoft.com/office/drawing/2014/main" id="{5AE71E11-3139-40FE-8D28-E90DB67466C8}"/>
              </a:ext>
            </a:extLst>
          </p:cNvPr>
          <p:cNvSpPr/>
          <p:nvPr/>
        </p:nvSpPr>
        <p:spPr>
          <a:xfrm>
            <a:off x="4836311" y="1843551"/>
            <a:ext cx="98624" cy="98624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4">
            <a:extLst>
              <a:ext uri="{FF2B5EF4-FFF2-40B4-BE49-F238E27FC236}">
                <a16:creationId xmlns:a16="http://schemas.microsoft.com/office/drawing/2014/main" id="{678ECF7D-67F6-48BC-AC42-31D25A599F56}"/>
              </a:ext>
            </a:extLst>
          </p:cNvPr>
          <p:cNvSpPr/>
          <p:nvPr/>
        </p:nvSpPr>
        <p:spPr>
          <a:xfrm>
            <a:off x="5011572" y="2584542"/>
            <a:ext cx="146871" cy="146871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4">
            <a:extLst>
              <a:ext uri="{FF2B5EF4-FFF2-40B4-BE49-F238E27FC236}">
                <a16:creationId xmlns:a16="http://schemas.microsoft.com/office/drawing/2014/main" id="{8C8A3F41-5F69-436F-AC5B-5F370CBD538F}"/>
              </a:ext>
            </a:extLst>
          </p:cNvPr>
          <p:cNvSpPr/>
          <p:nvPr/>
        </p:nvSpPr>
        <p:spPr>
          <a:xfrm>
            <a:off x="4836311" y="2610717"/>
            <a:ext cx="98624" cy="98624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4">
            <a:extLst>
              <a:ext uri="{FF2B5EF4-FFF2-40B4-BE49-F238E27FC236}">
                <a16:creationId xmlns:a16="http://schemas.microsoft.com/office/drawing/2014/main" id="{FC4F4D13-B2A7-42A3-8D50-D69BC7BC7AA1}"/>
              </a:ext>
            </a:extLst>
          </p:cNvPr>
          <p:cNvSpPr/>
          <p:nvPr/>
        </p:nvSpPr>
        <p:spPr>
          <a:xfrm>
            <a:off x="5011572" y="3442182"/>
            <a:ext cx="146871" cy="146871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4">
            <a:extLst>
              <a:ext uri="{FF2B5EF4-FFF2-40B4-BE49-F238E27FC236}">
                <a16:creationId xmlns:a16="http://schemas.microsoft.com/office/drawing/2014/main" id="{C5FCEF62-3D81-4D4D-B7D2-22546D041C0B}"/>
              </a:ext>
            </a:extLst>
          </p:cNvPr>
          <p:cNvSpPr/>
          <p:nvPr/>
        </p:nvSpPr>
        <p:spPr>
          <a:xfrm>
            <a:off x="4836311" y="3468357"/>
            <a:ext cx="98624" cy="98624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4">
            <a:extLst>
              <a:ext uri="{FF2B5EF4-FFF2-40B4-BE49-F238E27FC236}">
                <a16:creationId xmlns:a16="http://schemas.microsoft.com/office/drawing/2014/main" id="{05F6AF37-F945-4BB7-A585-30BB9BDE06D3}"/>
              </a:ext>
            </a:extLst>
          </p:cNvPr>
          <p:cNvSpPr/>
          <p:nvPr/>
        </p:nvSpPr>
        <p:spPr>
          <a:xfrm>
            <a:off x="5011572" y="3816499"/>
            <a:ext cx="146871" cy="146871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4">
            <a:extLst>
              <a:ext uri="{FF2B5EF4-FFF2-40B4-BE49-F238E27FC236}">
                <a16:creationId xmlns:a16="http://schemas.microsoft.com/office/drawing/2014/main" id="{F3E42B06-EAC0-4AD9-A5B9-179CD50731CD}"/>
              </a:ext>
            </a:extLst>
          </p:cNvPr>
          <p:cNvSpPr/>
          <p:nvPr/>
        </p:nvSpPr>
        <p:spPr>
          <a:xfrm>
            <a:off x="4836311" y="3842674"/>
            <a:ext cx="98624" cy="98624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4">
            <a:extLst>
              <a:ext uri="{FF2B5EF4-FFF2-40B4-BE49-F238E27FC236}">
                <a16:creationId xmlns:a16="http://schemas.microsoft.com/office/drawing/2014/main" id="{14B3DD36-B0E7-4317-A908-708857877C49}"/>
              </a:ext>
            </a:extLst>
          </p:cNvPr>
          <p:cNvSpPr/>
          <p:nvPr/>
        </p:nvSpPr>
        <p:spPr>
          <a:xfrm>
            <a:off x="5011572" y="4393026"/>
            <a:ext cx="146871" cy="146871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4">
            <a:extLst>
              <a:ext uri="{FF2B5EF4-FFF2-40B4-BE49-F238E27FC236}">
                <a16:creationId xmlns:a16="http://schemas.microsoft.com/office/drawing/2014/main" id="{17A7103D-83F1-466E-823B-BA18B07D16BC}"/>
              </a:ext>
            </a:extLst>
          </p:cNvPr>
          <p:cNvSpPr/>
          <p:nvPr/>
        </p:nvSpPr>
        <p:spPr>
          <a:xfrm>
            <a:off x="4836311" y="4419201"/>
            <a:ext cx="98624" cy="98624"/>
          </a:xfrm>
          <a:prstGeom prst="ellipse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0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11">
            <a:extLst>
              <a:ext uri="{FF2B5EF4-FFF2-40B4-BE49-F238E27FC236}">
                <a16:creationId xmlns:a16="http://schemas.microsoft.com/office/drawing/2014/main" id="{5AE539B1-D72E-4EFC-AF85-B6DD3E866690}"/>
              </a:ext>
            </a:extLst>
          </p:cNvPr>
          <p:cNvGrpSpPr/>
          <p:nvPr/>
        </p:nvGrpSpPr>
        <p:grpSpPr>
          <a:xfrm>
            <a:off x="480387" y="401242"/>
            <a:ext cx="1130988" cy="973966"/>
            <a:chOff x="612799" y="2208467"/>
            <a:chExt cx="1851100" cy="1594100"/>
          </a:xfrm>
        </p:grpSpPr>
        <p:sp>
          <p:nvSpPr>
            <p:cNvPr id="73" name="Полилиния: фигура 27">
              <a:extLst>
                <a:ext uri="{FF2B5EF4-FFF2-40B4-BE49-F238E27FC236}">
                  <a16:creationId xmlns:a16="http://schemas.microsoft.com/office/drawing/2014/main" id="{A03D0413-8C09-47EB-A50C-01F9515F1BDF}"/>
                </a:ext>
              </a:extLst>
            </p:cNvPr>
            <p:cNvSpPr/>
            <p:nvPr/>
          </p:nvSpPr>
          <p:spPr>
            <a:xfrm>
              <a:off x="612799" y="2208467"/>
              <a:ext cx="1851100" cy="1594100"/>
            </a:xfrm>
            <a:custGeom>
              <a:avLst/>
              <a:gdLst>
                <a:gd name="connsiteX0" fmla="*/ 0 w 3178337"/>
                <a:gd name="connsiteY0" fmla="*/ 1368535 h 2737069"/>
                <a:gd name="connsiteX1" fmla="*/ 684267 w 3178337"/>
                <a:gd name="connsiteY1" fmla="*/ 1 h 2737069"/>
                <a:gd name="connsiteX2" fmla="*/ 2494070 w 3178337"/>
                <a:gd name="connsiteY2" fmla="*/ 1 h 2737069"/>
                <a:gd name="connsiteX3" fmla="*/ 3178337 w 3178337"/>
                <a:gd name="connsiteY3" fmla="*/ 1368535 h 2737069"/>
                <a:gd name="connsiteX4" fmla="*/ 2494070 w 3178337"/>
                <a:gd name="connsiteY4" fmla="*/ 2737068 h 2737069"/>
                <a:gd name="connsiteX5" fmla="*/ 684267 w 3178337"/>
                <a:gd name="connsiteY5" fmla="*/ 2737068 h 2737069"/>
                <a:gd name="connsiteX6" fmla="*/ 0 w 3178337"/>
                <a:gd name="connsiteY6" fmla="*/ 1368535 h 273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337" h="2737069">
                  <a:moveTo>
                    <a:pt x="0" y="1368535"/>
                  </a:moveTo>
                  <a:lnTo>
                    <a:pt x="684267" y="1"/>
                  </a:lnTo>
                  <a:lnTo>
                    <a:pt x="2494070" y="1"/>
                  </a:lnTo>
                  <a:lnTo>
                    <a:pt x="3178337" y="1368535"/>
                  </a:lnTo>
                  <a:lnTo>
                    <a:pt x="2494070" y="2737068"/>
                  </a:lnTo>
                  <a:lnTo>
                    <a:pt x="684267" y="2737068"/>
                  </a:lnTo>
                  <a:lnTo>
                    <a:pt x="0" y="13685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2951" tIns="503251" rIns="492950" bIns="503251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5400" kern="1200" dirty="0"/>
            </a:p>
          </p:txBody>
        </p:sp>
        <p:pic>
          <p:nvPicPr>
            <p:cNvPr id="83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844964F-7BFB-467F-A445-691C2332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833" y="2531001"/>
              <a:ext cx="949031" cy="949031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871B4FE1-FEB9-42EA-A194-968942997171}"/>
              </a:ext>
            </a:extLst>
          </p:cNvPr>
          <p:cNvSpPr txBox="1"/>
          <p:nvPr/>
        </p:nvSpPr>
        <p:spPr>
          <a:xfrm>
            <a:off x="2040896" y="1753961"/>
            <a:ext cx="304572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en-US" sz="1600" b="1" dirty="0">
                <a:latin typeface="Klavika Bold" panose="02000806040000020004" pitchFamily="2" charset="0"/>
                <a:ea typeface="Microsoft YaHei" panose="020B0503020204020204" pitchFamily="34" charset="-122"/>
              </a:rPr>
              <a:t>anton_pudikov@epam.com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C681BF-D9B3-430A-B590-9592AC5CD660}"/>
              </a:ext>
            </a:extLst>
          </p:cNvPr>
          <p:cNvSpPr txBox="1"/>
          <p:nvPr/>
        </p:nvSpPr>
        <p:spPr>
          <a:xfrm>
            <a:off x="2042588" y="1195142"/>
            <a:ext cx="304572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en-US" sz="1600" b="1" dirty="0" err="1">
                <a:latin typeface="Klavika Bold" panose="02000806040000020004" pitchFamily="2" charset="0"/>
                <a:ea typeface="Microsoft YaHei" panose="020B0503020204020204" pitchFamily="34" charset="-122"/>
              </a:rPr>
              <a:t>live:antoni.pudikov</a:t>
            </a:r>
            <a:endParaRPr lang="en-US" sz="1600" b="1" dirty="0">
              <a:latin typeface="Klavika Bold" panose="02000806040000020004" pitchFamily="2" charset="0"/>
              <a:ea typeface="Microsoft YaHei" panose="020B0503020204020204" pitchFamily="34" charset="-12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0278FC2-8F17-474B-AE83-6CCC3182A491}"/>
              </a:ext>
            </a:extLst>
          </p:cNvPr>
          <p:cNvSpPr txBox="1"/>
          <p:nvPr/>
        </p:nvSpPr>
        <p:spPr>
          <a:xfrm>
            <a:off x="2040896" y="2346034"/>
            <a:ext cx="304572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en-US" sz="1600" b="1" dirty="0">
                <a:latin typeface="Klavika Bold" panose="02000806040000020004" pitchFamily="2" charset="0"/>
                <a:ea typeface="Microsoft YaHei" panose="020B0503020204020204" pitchFamily="34" charset="-122"/>
              </a:rPr>
              <a:t>https://vk.com/catn_cheese</a:t>
            </a:r>
          </a:p>
        </p:txBody>
      </p:sp>
      <p:grpSp>
        <p:nvGrpSpPr>
          <p:cNvPr id="114" name="Group 19">
            <a:extLst>
              <a:ext uri="{FF2B5EF4-FFF2-40B4-BE49-F238E27FC236}">
                <a16:creationId xmlns:a16="http://schemas.microsoft.com/office/drawing/2014/main" id="{4097501B-12A3-4FC5-A683-0C652BFE8E66}"/>
              </a:ext>
            </a:extLst>
          </p:cNvPr>
          <p:cNvGrpSpPr/>
          <p:nvPr/>
        </p:nvGrpSpPr>
        <p:grpSpPr>
          <a:xfrm>
            <a:off x="1398992" y="1098816"/>
            <a:ext cx="641904" cy="552784"/>
            <a:chOff x="1621795" y="4583594"/>
            <a:chExt cx="1243633" cy="1070971"/>
          </a:xfrm>
        </p:grpSpPr>
        <p:sp>
          <p:nvSpPr>
            <p:cNvPr id="115" name="Полилиния: фигура 27">
              <a:extLst>
                <a:ext uri="{FF2B5EF4-FFF2-40B4-BE49-F238E27FC236}">
                  <a16:creationId xmlns:a16="http://schemas.microsoft.com/office/drawing/2014/main" id="{F3E497FF-5D5A-48A4-B784-821E6DCAC0D7}"/>
                </a:ext>
              </a:extLst>
            </p:cNvPr>
            <p:cNvSpPr/>
            <p:nvPr/>
          </p:nvSpPr>
          <p:spPr>
            <a:xfrm>
              <a:off x="1621795" y="4583594"/>
              <a:ext cx="1243633" cy="1070971"/>
            </a:xfrm>
            <a:custGeom>
              <a:avLst/>
              <a:gdLst>
                <a:gd name="connsiteX0" fmla="*/ 0 w 3178337"/>
                <a:gd name="connsiteY0" fmla="*/ 1368535 h 2737069"/>
                <a:gd name="connsiteX1" fmla="*/ 684267 w 3178337"/>
                <a:gd name="connsiteY1" fmla="*/ 1 h 2737069"/>
                <a:gd name="connsiteX2" fmla="*/ 2494070 w 3178337"/>
                <a:gd name="connsiteY2" fmla="*/ 1 h 2737069"/>
                <a:gd name="connsiteX3" fmla="*/ 3178337 w 3178337"/>
                <a:gd name="connsiteY3" fmla="*/ 1368535 h 2737069"/>
                <a:gd name="connsiteX4" fmla="*/ 2494070 w 3178337"/>
                <a:gd name="connsiteY4" fmla="*/ 2737068 h 2737069"/>
                <a:gd name="connsiteX5" fmla="*/ 684267 w 3178337"/>
                <a:gd name="connsiteY5" fmla="*/ 2737068 h 2737069"/>
                <a:gd name="connsiteX6" fmla="*/ 0 w 3178337"/>
                <a:gd name="connsiteY6" fmla="*/ 1368535 h 273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337" h="2737069">
                  <a:moveTo>
                    <a:pt x="0" y="1368535"/>
                  </a:moveTo>
                  <a:lnTo>
                    <a:pt x="684267" y="1"/>
                  </a:lnTo>
                  <a:lnTo>
                    <a:pt x="2494070" y="1"/>
                  </a:lnTo>
                  <a:lnTo>
                    <a:pt x="3178337" y="1368535"/>
                  </a:lnTo>
                  <a:lnTo>
                    <a:pt x="2494070" y="2737068"/>
                  </a:lnTo>
                  <a:lnTo>
                    <a:pt x="684267" y="2737068"/>
                  </a:lnTo>
                  <a:lnTo>
                    <a:pt x="0" y="13685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2951" tIns="503251" rIns="492950" bIns="503251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5400" kern="1200" dirty="0"/>
            </a:p>
          </p:txBody>
        </p:sp>
        <p:pic>
          <p:nvPicPr>
            <p:cNvPr id="116" name="Picture 18" descr="A picture containing wheel&#10;&#10;Description automatically generated">
              <a:extLst>
                <a:ext uri="{FF2B5EF4-FFF2-40B4-BE49-F238E27FC236}">
                  <a16:creationId xmlns:a16="http://schemas.microsoft.com/office/drawing/2014/main" id="{30A527A6-B2B7-4902-8A20-98AAF9FF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835" y="4791349"/>
              <a:ext cx="655460" cy="655460"/>
            </a:xfrm>
            <a:prstGeom prst="rect">
              <a:avLst/>
            </a:prstGeom>
          </p:spPr>
        </p:pic>
      </p:grpSp>
      <p:grpSp>
        <p:nvGrpSpPr>
          <p:cNvPr id="117" name="Group 25">
            <a:extLst>
              <a:ext uri="{FF2B5EF4-FFF2-40B4-BE49-F238E27FC236}">
                <a16:creationId xmlns:a16="http://schemas.microsoft.com/office/drawing/2014/main" id="{7B863F9E-568E-47AE-AAB5-ED914B2B16D7}"/>
              </a:ext>
            </a:extLst>
          </p:cNvPr>
          <p:cNvGrpSpPr/>
          <p:nvPr/>
        </p:nvGrpSpPr>
        <p:grpSpPr>
          <a:xfrm>
            <a:off x="1403851" y="1683082"/>
            <a:ext cx="641904" cy="552784"/>
            <a:chOff x="1668186" y="2800323"/>
            <a:chExt cx="767199" cy="660683"/>
          </a:xfrm>
        </p:grpSpPr>
        <p:sp>
          <p:nvSpPr>
            <p:cNvPr id="118" name="Полилиния: фигура 27">
              <a:extLst>
                <a:ext uri="{FF2B5EF4-FFF2-40B4-BE49-F238E27FC236}">
                  <a16:creationId xmlns:a16="http://schemas.microsoft.com/office/drawing/2014/main" id="{83C89F93-E72E-4544-B12A-C10ED0170109}"/>
                </a:ext>
              </a:extLst>
            </p:cNvPr>
            <p:cNvSpPr/>
            <p:nvPr/>
          </p:nvSpPr>
          <p:spPr>
            <a:xfrm>
              <a:off x="1668186" y="2800323"/>
              <a:ext cx="767199" cy="660683"/>
            </a:xfrm>
            <a:custGeom>
              <a:avLst/>
              <a:gdLst>
                <a:gd name="connsiteX0" fmla="*/ 0 w 3178337"/>
                <a:gd name="connsiteY0" fmla="*/ 1368535 h 2737069"/>
                <a:gd name="connsiteX1" fmla="*/ 684267 w 3178337"/>
                <a:gd name="connsiteY1" fmla="*/ 1 h 2737069"/>
                <a:gd name="connsiteX2" fmla="*/ 2494070 w 3178337"/>
                <a:gd name="connsiteY2" fmla="*/ 1 h 2737069"/>
                <a:gd name="connsiteX3" fmla="*/ 3178337 w 3178337"/>
                <a:gd name="connsiteY3" fmla="*/ 1368535 h 2737069"/>
                <a:gd name="connsiteX4" fmla="*/ 2494070 w 3178337"/>
                <a:gd name="connsiteY4" fmla="*/ 2737068 h 2737069"/>
                <a:gd name="connsiteX5" fmla="*/ 684267 w 3178337"/>
                <a:gd name="connsiteY5" fmla="*/ 2737068 h 2737069"/>
                <a:gd name="connsiteX6" fmla="*/ 0 w 3178337"/>
                <a:gd name="connsiteY6" fmla="*/ 1368535 h 273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337" h="2737069">
                  <a:moveTo>
                    <a:pt x="0" y="1368535"/>
                  </a:moveTo>
                  <a:lnTo>
                    <a:pt x="684267" y="1"/>
                  </a:lnTo>
                  <a:lnTo>
                    <a:pt x="2494070" y="1"/>
                  </a:lnTo>
                  <a:lnTo>
                    <a:pt x="3178337" y="1368535"/>
                  </a:lnTo>
                  <a:lnTo>
                    <a:pt x="2494070" y="2737068"/>
                  </a:lnTo>
                  <a:lnTo>
                    <a:pt x="684267" y="2737068"/>
                  </a:lnTo>
                  <a:lnTo>
                    <a:pt x="0" y="13685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2951" tIns="503251" rIns="492950" bIns="503251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5400" kern="1200" dirty="0"/>
            </a:p>
          </p:txBody>
        </p:sp>
        <p:pic>
          <p:nvPicPr>
            <p:cNvPr id="119" name="Picture 24" descr="A picture containing mirror, drawing&#10;&#10;Description automatically generated">
              <a:extLst>
                <a:ext uri="{FF2B5EF4-FFF2-40B4-BE49-F238E27FC236}">
                  <a16:creationId xmlns:a16="http://schemas.microsoft.com/office/drawing/2014/main" id="{23969B36-A720-4605-90EF-AC38A767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035" y="2930281"/>
              <a:ext cx="400765" cy="400765"/>
            </a:xfrm>
            <a:prstGeom prst="rect">
              <a:avLst/>
            </a:prstGeom>
          </p:spPr>
        </p:pic>
      </p:grpSp>
      <p:grpSp>
        <p:nvGrpSpPr>
          <p:cNvPr id="120" name="Group 31">
            <a:extLst>
              <a:ext uri="{FF2B5EF4-FFF2-40B4-BE49-F238E27FC236}">
                <a16:creationId xmlns:a16="http://schemas.microsoft.com/office/drawing/2014/main" id="{25BDE289-48C8-4B7C-8067-144784C1BB4E}"/>
              </a:ext>
            </a:extLst>
          </p:cNvPr>
          <p:cNvGrpSpPr/>
          <p:nvPr/>
        </p:nvGrpSpPr>
        <p:grpSpPr>
          <a:xfrm>
            <a:off x="1398992" y="2263178"/>
            <a:ext cx="641904" cy="552784"/>
            <a:chOff x="1677916" y="3503694"/>
            <a:chExt cx="767199" cy="660683"/>
          </a:xfrm>
        </p:grpSpPr>
        <p:sp>
          <p:nvSpPr>
            <p:cNvPr id="121" name="Полилиния: фигура 120">
              <a:extLst>
                <a:ext uri="{FF2B5EF4-FFF2-40B4-BE49-F238E27FC236}">
                  <a16:creationId xmlns:a16="http://schemas.microsoft.com/office/drawing/2014/main" id="{C24687B1-CEA0-46E1-A612-985BDC4BF5A6}"/>
                </a:ext>
              </a:extLst>
            </p:cNvPr>
            <p:cNvSpPr/>
            <p:nvPr/>
          </p:nvSpPr>
          <p:spPr>
            <a:xfrm>
              <a:off x="1677916" y="3503694"/>
              <a:ext cx="767199" cy="660683"/>
            </a:xfrm>
            <a:custGeom>
              <a:avLst/>
              <a:gdLst>
                <a:gd name="connsiteX0" fmla="*/ 0 w 3178337"/>
                <a:gd name="connsiteY0" fmla="*/ 1368535 h 2737069"/>
                <a:gd name="connsiteX1" fmla="*/ 684267 w 3178337"/>
                <a:gd name="connsiteY1" fmla="*/ 1 h 2737069"/>
                <a:gd name="connsiteX2" fmla="*/ 2494070 w 3178337"/>
                <a:gd name="connsiteY2" fmla="*/ 1 h 2737069"/>
                <a:gd name="connsiteX3" fmla="*/ 3178337 w 3178337"/>
                <a:gd name="connsiteY3" fmla="*/ 1368535 h 2737069"/>
                <a:gd name="connsiteX4" fmla="*/ 2494070 w 3178337"/>
                <a:gd name="connsiteY4" fmla="*/ 2737068 h 2737069"/>
                <a:gd name="connsiteX5" fmla="*/ 684267 w 3178337"/>
                <a:gd name="connsiteY5" fmla="*/ 2737068 h 2737069"/>
                <a:gd name="connsiteX6" fmla="*/ 0 w 3178337"/>
                <a:gd name="connsiteY6" fmla="*/ 1368535 h 273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337" h="2737069">
                  <a:moveTo>
                    <a:pt x="0" y="1368535"/>
                  </a:moveTo>
                  <a:lnTo>
                    <a:pt x="684267" y="1"/>
                  </a:lnTo>
                  <a:lnTo>
                    <a:pt x="2494070" y="1"/>
                  </a:lnTo>
                  <a:lnTo>
                    <a:pt x="3178337" y="1368535"/>
                  </a:lnTo>
                  <a:lnTo>
                    <a:pt x="2494070" y="2737068"/>
                  </a:lnTo>
                  <a:lnTo>
                    <a:pt x="684267" y="2737068"/>
                  </a:lnTo>
                  <a:lnTo>
                    <a:pt x="0" y="13685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2951" tIns="503251" rIns="492950" bIns="503251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5400" kern="1200" dirty="0"/>
            </a:p>
          </p:txBody>
        </p:sp>
        <p:pic>
          <p:nvPicPr>
            <p:cNvPr id="122" name="Picture 30" descr="A close up of a logo&#10;&#10;Description automatically generated">
              <a:extLst>
                <a:ext uri="{FF2B5EF4-FFF2-40B4-BE49-F238E27FC236}">
                  <a16:creationId xmlns:a16="http://schemas.microsoft.com/office/drawing/2014/main" id="{EFCFF346-FA09-43AA-BF58-01ACD5C1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071" y="3578595"/>
              <a:ext cx="514691" cy="514691"/>
            </a:xfrm>
            <a:prstGeom prst="rect">
              <a:avLst/>
            </a:prstGeom>
          </p:spPr>
        </p:pic>
      </p:grpSp>
      <p:grpSp>
        <p:nvGrpSpPr>
          <p:cNvPr id="125" name="Group 57">
            <a:extLst>
              <a:ext uri="{FF2B5EF4-FFF2-40B4-BE49-F238E27FC236}">
                <a16:creationId xmlns:a16="http://schemas.microsoft.com/office/drawing/2014/main" id="{0F9A8A6B-138C-49C4-8D9F-780E21866D31}"/>
              </a:ext>
            </a:extLst>
          </p:cNvPr>
          <p:cNvGrpSpPr/>
          <p:nvPr/>
        </p:nvGrpSpPr>
        <p:grpSpPr>
          <a:xfrm>
            <a:off x="7440658" y="2358734"/>
            <a:ext cx="1130988" cy="973966"/>
            <a:chOff x="562865" y="4400462"/>
            <a:chExt cx="1351749" cy="1164077"/>
          </a:xfrm>
        </p:grpSpPr>
        <p:sp>
          <p:nvSpPr>
            <p:cNvPr id="126" name="Полилиния: фигура 27">
              <a:extLst>
                <a:ext uri="{FF2B5EF4-FFF2-40B4-BE49-F238E27FC236}">
                  <a16:creationId xmlns:a16="http://schemas.microsoft.com/office/drawing/2014/main" id="{77E66F22-D0DC-49B0-89B2-5EAA58145B5E}"/>
                </a:ext>
              </a:extLst>
            </p:cNvPr>
            <p:cNvSpPr/>
            <p:nvPr/>
          </p:nvSpPr>
          <p:spPr>
            <a:xfrm>
              <a:off x="562865" y="4400462"/>
              <a:ext cx="1351749" cy="1164077"/>
            </a:xfrm>
            <a:custGeom>
              <a:avLst/>
              <a:gdLst>
                <a:gd name="connsiteX0" fmla="*/ 0 w 3178337"/>
                <a:gd name="connsiteY0" fmla="*/ 1368535 h 2737069"/>
                <a:gd name="connsiteX1" fmla="*/ 684267 w 3178337"/>
                <a:gd name="connsiteY1" fmla="*/ 1 h 2737069"/>
                <a:gd name="connsiteX2" fmla="*/ 2494070 w 3178337"/>
                <a:gd name="connsiteY2" fmla="*/ 1 h 2737069"/>
                <a:gd name="connsiteX3" fmla="*/ 3178337 w 3178337"/>
                <a:gd name="connsiteY3" fmla="*/ 1368535 h 2737069"/>
                <a:gd name="connsiteX4" fmla="*/ 2494070 w 3178337"/>
                <a:gd name="connsiteY4" fmla="*/ 2737068 h 2737069"/>
                <a:gd name="connsiteX5" fmla="*/ 684267 w 3178337"/>
                <a:gd name="connsiteY5" fmla="*/ 2737068 h 2737069"/>
                <a:gd name="connsiteX6" fmla="*/ 0 w 3178337"/>
                <a:gd name="connsiteY6" fmla="*/ 1368535 h 273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337" h="2737069">
                  <a:moveTo>
                    <a:pt x="0" y="1368535"/>
                  </a:moveTo>
                  <a:lnTo>
                    <a:pt x="684267" y="1"/>
                  </a:lnTo>
                  <a:lnTo>
                    <a:pt x="2494070" y="1"/>
                  </a:lnTo>
                  <a:lnTo>
                    <a:pt x="3178337" y="1368535"/>
                  </a:lnTo>
                  <a:lnTo>
                    <a:pt x="2494070" y="2737068"/>
                  </a:lnTo>
                  <a:lnTo>
                    <a:pt x="684267" y="2737068"/>
                  </a:lnTo>
                  <a:lnTo>
                    <a:pt x="0" y="13685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2951" tIns="503251" rIns="492950" bIns="503251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5400" kern="1200" dirty="0"/>
            </a:p>
          </p:txBody>
        </p:sp>
        <p:pic>
          <p:nvPicPr>
            <p:cNvPr id="127" name="Picture 56" descr="A close up of a logo&#10;&#10;Description automatically generated">
              <a:extLst>
                <a:ext uri="{FF2B5EF4-FFF2-40B4-BE49-F238E27FC236}">
                  <a16:creationId xmlns:a16="http://schemas.microsoft.com/office/drawing/2014/main" id="{A163714B-AA2D-4BD9-86DF-9B5F4A558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06" y="4593165"/>
              <a:ext cx="781465" cy="781465"/>
            </a:xfrm>
            <a:prstGeom prst="rect">
              <a:avLst/>
            </a:prstGeom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05C73741-329F-45ED-959F-C886A29A69A9}"/>
              </a:ext>
            </a:extLst>
          </p:cNvPr>
          <p:cNvSpPr txBox="1"/>
          <p:nvPr/>
        </p:nvSpPr>
        <p:spPr>
          <a:xfrm>
            <a:off x="3812903" y="3150670"/>
            <a:ext cx="327979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en-US" sz="1600" b="1" dirty="0">
                <a:latin typeface="Klavika Bold" panose="02000806040000020004" pitchFamily="2" charset="0"/>
                <a:ea typeface="Microsoft YaHei" panose="020B0503020204020204" pitchFamily="34" charset="-122"/>
              </a:rPr>
              <a:t>https://discordapp.com/download</a:t>
            </a:r>
          </a:p>
        </p:txBody>
      </p:sp>
      <p:sp>
        <p:nvSpPr>
          <p:cNvPr id="129" name="Полилиния: фигура 27">
            <a:extLst>
              <a:ext uri="{FF2B5EF4-FFF2-40B4-BE49-F238E27FC236}">
                <a16:creationId xmlns:a16="http://schemas.microsoft.com/office/drawing/2014/main" id="{D5203CDD-86A1-422E-95DD-F62339B18C54}"/>
              </a:ext>
            </a:extLst>
          </p:cNvPr>
          <p:cNvSpPr/>
          <p:nvPr/>
        </p:nvSpPr>
        <p:spPr>
          <a:xfrm>
            <a:off x="7077902" y="3082138"/>
            <a:ext cx="583393" cy="502396"/>
          </a:xfrm>
          <a:custGeom>
            <a:avLst/>
            <a:gdLst>
              <a:gd name="connsiteX0" fmla="*/ 0 w 3178337"/>
              <a:gd name="connsiteY0" fmla="*/ 1368535 h 2737069"/>
              <a:gd name="connsiteX1" fmla="*/ 684267 w 3178337"/>
              <a:gd name="connsiteY1" fmla="*/ 1 h 2737069"/>
              <a:gd name="connsiteX2" fmla="*/ 2494070 w 3178337"/>
              <a:gd name="connsiteY2" fmla="*/ 1 h 2737069"/>
              <a:gd name="connsiteX3" fmla="*/ 3178337 w 3178337"/>
              <a:gd name="connsiteY3" fmla="*/ 1368535 h 2737069"/>
              <a:gd name="connsiteX4" fmla="*/ 2494070 w 3178337"/>
              <a:gd name="connsiteY4" fmla="*/ 2737068 h 2737069"/>
              <a:gd name="connsiteX5" fmla="*/ 684267 w 3178337"/>
              <a:gd name="connsiteY5" fmla="*/ 2737068 h 2737069"/>
              <a:gd name="connsiteX6" fmla="*/ 0 w 3178337"/>
              <a:gd name="connsiteY6" fmla="*/ 1368535 h 273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8337" h="2737069">
                <a:moveTo>
                  <a:pt x="0" y="1368535"/>
                </a:moveTo>
                <a:lnTo>
                  <a:pt x="684267" y="1"/>
                </a:lnTo>
                <a:lnTo>
                  <a:pt x="2494070" y="1"/>
                </a:lnTo>
                <a:lnTo>
                  <a:pt x="3178337" y="1368535"/>
                </a:lnTo>
                <a:lnTo>
                  <a:pt x="2494070" y="2737068"/>
                </a:lnTo>
                <a:lnTo>
                  <a:pt x="684267" y="2737068"/>
                </a:lnTo>
                <a:lnTo>
                  <a:pt x="0" y="136853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2951" tIns="503251" rIns="492950" bIns="503251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ru-RU" sz="6200" kern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540FAC1-D510-4B52-BD58-D506E913264B}"/>
              </a:ext>
            </a:extLst>
          </p:cNvPr>
          <p:cNvSpPr txBox="1"/>
          <p:nvPr/>
        </p:nvSpPr>
        <p:spPr>
          <a:xfrm>
            <a:off x="3606800" y="3688169"/>
            <a:ext cx="3524871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en-US" sz="1600" b="1" dirty="0">
                <a:latin typeface="Klavika Bold" panose="02000806040000020004" pitchFamily="2" charset="0"/>
                <a:ea typeface="Microsoft YaHei" panose="020B0503020204020204" pitchFamily="34" charset="-122"/>
              </a:rPr>
              <a:t>https://visualstudio.microsoft.com/</a:t>
            </a:r>
          </a:p>
        </p:txBody>
      </p:sp>
      <p:sp>
        <p:nvSpPr>
          <p:cNvPr id="131" name="Полилиния: фигура 27">
            <a:extLst>
              <a:ext uri="{FF2B5EF4-FFF2-40B4-BE49-F238E27FC236}">
                <a16:creationId xmlns:a16="http://schemas.microsoft.com/office/drawing/2014/main" id="{7BBC0A3A-A56A-43BB-9A9C-C598E4403DA1}"/>
              </a:ext>
            </a:extLst>
          </p:cNvPr>
          <p:cNvSpPr/>
          <p:nvPr/>
        </p:nvSpPr>
        <p:spPr>
          <a:xfrm>
            <a:off x="7084252" y="3610005"/>
            <a:ext cx="583393" cy="502396"/>
          </a:xfrm>
          <a:custGeom>
            <a:avLst/>
            <a:gdLst>
              <a:gd name="connsiteX0" fmla="*/ 0 w 3178337"/>
              <a:gd name="connsiteY0" fmla="*/ 1368535 h 2737069"/>
              <a:gd name="connsiteX1" fmla="*/ 684267 w 3178337"/>
              <a:gd name="connsiteY1" fmla="*/ 1 h 2737069"/>
              <a:gd name="connsiteX2" fmla="*/ 2494070 w 3178337"/>
              <a:gd name="connsiteY2" fmla="*/ 1 h 2737069"/>
              <a:gd name="connsiteX3" fmla="*/ 3178337 w 3178337"/>
              <a:gd name="connsiteY3" fmla="*/ 1368535 h 2737069"/>
              <a:gd name="connsiteX4" fmla="*/ 2494070 w 3178337"/>
              <a:gd name="connsiteY4" fmla="*/ 2737068 h 2737069"/>
              <a:gd name="connsiteX5" fmla="*/ 684267 w 3178337"/>
              <a:gd name="connsiteY5" fmla="*/ 2737068 h 2737069"/>
              <a:gd name="connsiteX6" fmla="*/ 0 w 3178337"/>
              <a:gd name="connsiteY6" fmla="*/ 1368535 h 273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8337" h="2737069">
                <a:moveTo>
                  <a:pt x="0" y="1368535"/>
                </a:moveTo>
                <a:lnTo>
                  <a:pt x="684267" y="1"/>
                </a:lnTo>
                <a:lnTo>
                  <a:pt x="2494070" y="1"/>
                </a:lnTo>
                <a:lnTo>
                  <a:pt x="3178337" y="1368535"/>
                </a:lnTo>
                <a:lnTo>
                  <a:pt x="2494070" y="2737068"/>
                </a:lnTo>
                <a:lnTo>
                  <a:pt x="684267" y="2737068"/>
                </a:lnTo>
                <a:lnTo>
                  <a:pt x="0" y="136853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2951" tIns="503251" rIns="492950" bIns="503251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ru-RU" sz="6200" kern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6514A7-F65B-4D67-B878-9B606A41340F}"/>
              </a:ext>
            </a:extLst>
          </p:cNvPr>
          <p:cNvSpPr txBox="1"/>
          <p:nvPr/>
        </p:nvSpPr>
        <p:spPr>
          <a:xfrm>
            <a:off x="3721100" y="4190565"/>
            <a:ext cx="3410571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en-US" sz="1600" b="1" dirty="0">
                <a:latin typeface="Klavika Bold" panose="02000806040000020004" pitchFamily="2" charset="0"/>
                <a:ea typeface="Microsoft YaHei" panose="020B0503020204020204" pitchFamily="34" charset="-122"/>
              </a:rPr>
              <a:t>https://www.sourcetreeapp.com/</a:t>
            </a:r>
          </a:p>
        </p:txBody>
      </p:sp>
      <p:sp>
        <p:nvSpPr>
          <p:cNvPr id="133" name="Полилиния: фигура 27">
            <a:extLst>
              <a:ext uri="{FF2B5EF4-FFF2-40B4-BE49-F238E27FC236}">
                <a16:creationId xmlns:a16="http://schemas.microsoft.com/office/drawing/2014/main" id="{40271DB8-F3B2-4DEC-952C-24788C1C72F4}"/>
              </a:ext>
            </a:extLst>
          </p:cNvPr>
          <p:cNvSpPr/>
          <p:nvPr/>
        </p:nvSpPr>
        <p:spPr>
          <a:xfrm>
            <a:off x="7092698" y="4129082"/>
            <a:ext cx="583393" cy="502396"/>
          </a:xfrm>
          <a:custGeom>
            <a:avLst/>
            <a:gdLst>
              <a:gd name="connsiteX0" fmla="*/ 0 w 3178337"/>
              <a:gd name="connsiteY0" fmla="*/ 1368535 h 2737069"/>
              <a:gd name="connsiteX1" fmla="*/ 684267 w 3178337"/>
              <a:gd name="connsiteY1" fmla="*/ 1 h 2737069"/>
              <a:gd name="connsiteX2" fmla="*/ 2494070 w 3178337"/>
              <a:gd name="connsiteY2" fmla="*/ 1 h 2737069"/>
              <a:gd name="connsiteX3" fmla="*/ 3178337 w 3178337"/>
              <a:gd name="connsiteY3" fmla="*/ 1368535 h 2737069"/>
              <a:gd name="connsiteX4" fmla="*/ 2494070 w 3178337"/>
              <a:gd name="connsiteY4" fmla="*/ 2737068 h 2737069"/>
              <a:gd name="connsiteX5" fmla="*/ 684267 w 3178337"/>
              <a:gd name="connsiteY5" fmla="*/ 2737068 h 2737069"/>
              <a:gd name="connsiteX6" fmla="*/ 0 w 3178337"/>
              <a:gd name="connsiteY6" fmla="*/ 1368535 h 273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8337" h="2737069">
                <a:moveTo>
                  <a:pt x="0" y="1368535"/>
                </a:moveTo>
                <a:lnTo>
                  <a:pt x="684267" y="1"/>
                </a:lnTo>
                <a:lnTo>
                  <a:pt x="2494070" y="1"/>
                </a:lnTo>
                <a:lnTo>
                  <a:pt x="3178337" y="1368535"/>
                </a:lnTo>
                <a:lnTo>
                  <a:pt x="2494070" y="2737068"/>
                </a:lnTo>
                <a:lnTo>
                  <a:pt x="684267" y="2737068"/>
                </a:lnTo>
                <a:lnTo>
                  <a:pt x="0" y="136853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2951" tIns="503251" rIns="492950" bIns="503251" numCol="1" spcCol="1270" anchor="ctr" anchorCtr="0">
            <a:noAutofit/>
          </a:bodyPr>
          <a:lstStyle/>
          <a:p>
            <a:pPr marL="0" lvl="0" indent="0" algn="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ru-RU" sz="6200" kern="1200" dirty="0"/>
          </a:p>
        </p:txBody>
      </p:sp>
    </p:spTree>
    <p:extLst>
      <p:ext uri="{BB962C8B-B14F-4D97-AF65-F5344CB8AC3E}">
        <p14:creationId xmlns:p14="http://schemas.microsoft.com/office/powerpoint/2010/main" val="245576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32ECA9-790F-433B-96F2-35D3F4061CCD}"/>
              </a:ext>
            </a:extLst>
          </p:cNvPr>
          <p:cNvGrpSpPr/>
          <p:nvPr/>
        </p:nvGrpSpPr>
        <p:grpSpPr>
          <a:xfrm>
            <a:off x="535049" y="406203"/>
            <a:ext cx="2384935" cy="2343797"/>
            <a:chOff x="407033" y="1402809"/>
            <a:chExt cx="2384935" cy="23437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9E665F-7D8B-4CE6-B533-6B63F4E1BCCD}"/>
                </a:ext>
              </a:extLst>
            </p:cNvPr>
            <p:cNvGrpSpPr/>
            <p:nvPr/>
          </p:nvGrpSpPr>
          <p:grpSpPr>
            <a:xfrm>
              <a:off x="867524" y="1822162"/>
              <a:ext cx="1924444" cy="1924444"/>
              <a:chOff x="518286" y="1029293"/>
              <a:chExt cx="1357710" cy="135771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CE28F31-6E1A-4E0C-A682-78DD4307A1BB}"/>
                  </a:ext>
                </a:extLst>
              </p:cNvPr>
              <p:cNvSpPr/>
              <p:nvPr/>
            </p:nvSpPr>
            <p:spPr>
              <a:xfrm>
                <a:off x="518286" y="1029293"/>
                <a:ext cx="1357710" cy="135771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B71D4D4-27F2-4B78-ADAA-7BFB5E308F3F}"/>
                  </a:ext>
                </a:extLst>
              </p:cNvPr>
              <p:cNvSpPr/>
              <p:nvPr/>
            </p:nvSpPr>
            <p:spPr>
              <a:xfrm>
                <a:off x="697555" y="1208560"/>
                <a:ext cx="999172" cy="999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F90432B-3B85-4470-BF3E-3643839DF185}"/>
                </a:ext>
              </a:extLst>
            </p:cNvPr>
            <p:cNvSpPr/>
            <p:nvPr/>
          </p:nvSpPr>
          <p:spPr>
            <a:xfrm>
              <a:off x="407033" y="140280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itle 2">
              <a:extLst>
                <a:ext uri="{FF2B5EF4-FFF2-40B4-BE49-F238E27FC236}">
                  <a16:creationId xmlns:a16="http://schemas.microsoft.com/office/drawing/2014/main" id="{25EE79B1-89ED-4AAD-97FD-F517B2CF8EAA}"/>
                </a:ext>
              </a:extLst>
            </p:cNvPr>
            <p:cNvSpPr txBox="1">
              <a:spLocks/>
            </p:cNvSpPr>
            <p:nvPr/>
          </p:nvSpPr>
          <p:spPr>
            <a:xfrm>
              <a:off x="507393" y="1599605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АНТОН</a:t>
              </a:r>
            </a:p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ПУДИКОВ</a:t>
              </a:r>
            </a:p>
          </p:txBody>
        </p:sp>
      </p:grpSp>
      <p:pic>
        <p:nvPicPr>
          <p:cNvPr id="12" name="Picture Placeholder 4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46C5E455-8E88-470D-A8F2-DF2079806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4" r="12524"/>
          <a:stretch>
            <a:fillRect/>
          </a:stretch>
        </p:blipFill>
        <p:spPr>
          <a:xfrm>
            <a:off x="1231276" y="1051645"/>
            <a:ext cx="1464972" cy="1464972"/>
          </a:xfrm>
          <a:prstGeom prst="ellipse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B86AD75-1DFF-4875-93BF-3E9E3584AB62}"/>
              </a:ext>
            </a:extLst>
          </p:cNvPr>
          <p:cNvGrpSpPr/>
          <p:nvPr/>
        </p:nvGrpSpPr>
        <p:grpSpPr>
          <a:xfrm>
            <a:off x="3380475" y="2290325"/>
            <a:ext cx="2384935" cy="2343797"/>
            <a:chOff x="407033" y="1402809"/>
            <a:chExt cx="2384935" cy="23437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9256160-FFEC-4F3E-8658-46F1F702D56E}"/>
                </a:ext>
              </a:extLst>
            </p:cNvPr>
            <p:cNvGrpSpPr/>
            <p:nvPr/>
          </p:nvGrpSpPr>
          <p:grpSpPr>
            <a:xfrm>
              <a:off x="867524" y="1822162"/>
              <a:ext cx="1924444" cy="1924444"/>
              <a:chOff x="518286" y="1029293"/>
              <a:chExt cx="1357710" cy="135771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0407ABA-0723-4D2A-8C32-07BFB4C8034B}"/>
                  </a:ext>
                </a:extLst>
              </p:cNvPr>
              <p:cNvSpPr/>
              <p:nvPr/>
            </p:nvSpPr>
            <p:spPr>
              <a:xfrm>
                <a:off x="518286" y="1029293"/>
                <a:ext cx="1357710" cy="135771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5597D8F-18A4-41ED-93F8-377C9742BC74}"/>
                  </a:ext>
                </a:extLst>
              </p:cNvPr>
              <p:cNvSpPr/>
              <p:nvPr/>
            </p:nvSpPr>
            <p:spPr>
              <a:xfrm>
                <a:off x="697555" y="1208560"/>
                <a:ext cx="999172" cy="999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F9F7EE-903B-4C99-8600-19E341837070}"/>
                </a:ext>
              </a:extLst>
            </p:cNvPr>
            <p:cNvSpPr/>
            <p:nvPr/>
          </p:nvSpPr>
          <p:spPr>
            <a:xfrm>
              <a:off x="407033" y="140280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itle 2">
              <a:extLst>
                <a:ext uri="{FF2B5EF4-FFF2-40B4-BE49-F238E27FC236}">
                  <a16:creationId xmlns:a16="http://schemas.microsoft.com/office/drawing/2014/main" id="{912F4586-64B9-4187-807C-FDB3AEAA0318}"/>
                </a:ext>
              </a:extLst>
            </p:cNvPr>
            <p:cNvSpPr txBox="1">
              <a:spLocks/>
            </p:cNvSpPr>
            <p:nvPr/>
          </p:nvSpPr>
          <p:spPr>
            <a:xfrm>
              <a:off x="507393" y="1599605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ИВАН</a:t>
              </a:r>
            </a:p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БОРЗОВ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423ABB-2E43-457D-AE91-66320EEB9401}"/>
              </a:ext>
            </a:extLst>
          </p:cNvPr>
          <p:cNvGrpSpPr/>
          <p:nvPr/>
        </p:nvGrpSpPr>
        <p:grpSpPr>
          <a:xfrm>
            <a:off x="6123656" y="406203"/>
            <a:ext cx="2384935" cy="2343797"/>
            <a:chOff x="407033" y="1402809"/>
            <a:chExt cx="2384935" cy="234379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2562F1-EB7C-495D-96BC-94EE67A15E52}"/>
                </a:ext>
              </a:extLst>
            </p:cNvPr>
            <p:cNvGrpSpPr/>
            <p:nvPr/>
          </p:nvGrpSpPr>
          <p:grpSpPr>
            <a:xfrm>
              <a:off x="867524" y="1822162"/>
              <a:ext cx="1924444" cy="1924444"/>
              <a:chOff x="518286" y="1029293"/>
              <a:chExt cx="1357710" cy="135771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4E96EF6-9CD9-42CE-9023-4CBE826512FE}"/>
                  </a:ext>
                </a:extLst>
              </p:cNvPr>
              <p:cNvSpPr/>
              <p:nvPr/>
            </p:nvSpPr>
            <p:spPr>
              <a:xfrm>
                <a:off x="518286" y="1029293"/>
                <a:ext cx="1357710" cy="135771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A5BB5AA-11A0-43CB-A64A-DA932DE58253}"/>
                  </a:ext>
                </a:extLst>
              </p:cNvPr>
              <p:cNvSpPr/>
              <p:nvPr/>
            </p:nvSpPr>
            <p:spPr>
              <a:xfrm>
                <a:off x="697555" y="1208560"/>
                <a:ext cx="999172" cy="999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AD14C5F-F9E6-4F26-A9C8-57622937E7E2}"/>
                </a:ext>
              </a:extLst>
            </p:cNvPr>
            <p:cNvSpPr/>
            <p:nvPr/>
          </p:nvSpPr>
          <p:spPr>
            <a:xfrm>
              <a:off x="407033" y="140280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itle 2">
              <a:extLst>
                <a:ext uri="{FF2B5EF4-FFF2-40B4-BE49-F238E27FC236}">
                  <a16:creationId xmlns:a16="http://schemas.microsoft.com/office/drawing/2014/main" id="{BB209E0A-728D-4EE2-8F38-15D2D1E011F9}"/>
                </a:ext>
              </a:extLst>
            </p:cNvPr>
            <p:cNvSpPr txBox="1">
              <a:spLocks/>
            </p:cNvSpPr>
            <p:nvPr/>
          </p:nvSpPr>
          <p:spPr>
            <a:xfrm>
              <a:off x="507393" y="1599605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Викентий</a:t>
              </a:r>
              <a:endParaRPr lang="en-US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Экгарт</a:t>
              </a:r>
            </a:p>
          </p:txBody>
        </p:sp>
      </p:grpSp>
      <p:pic>
        <p:nvPicPr>
          <p:cNvPr id="34" name="Picture 33" descr="A picture containing person, indoor, man, holding&#10;&#10;Description automatically generated">
            <a:extLst>
              <a:ext uri="{FF2B5EF4-FFF2-40B4-BE49-F238E27FC236}">
                <a16:creationId xmlns:a16="http://schemas.microsoft.com/office/drawing/2014/main" id="{395422F2-74FB-44EC-919B-5C1D0336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10170" r="31787" b="35682"/>
          <a:stretch/>
        </p:blipFill>
        <p:spPr>
          <a:xfrm>
            <a:off x="6812838" y="1065448"/>
            <a:ext cx="1464506" cy="1464506"/>
          </a:xfrm>
          <a:prstGeom prst="ellipse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F1A795-A786-4446-A976-21CB97C20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9" b="24982"/>
          <a:stretch/>
        </p:blipFill>
        <p:spPr>
          <a:xfrm>
            <a:off x="4092871" y="2967139"/>
            <a:ext cx="1416245" cy="14162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116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D286738-3B1E-4020-B6EF-746859C5F640}"/>
              </a:ext>
            </a:extLst>
          </p:cNvPr>
          <p:cNvGrpSpPr/>
          <p:nvPr/>
        </p:nvGrpSpPr>
        <p:grpSpPr>
          <a:xfrm>
            <a:off x="3211193" y="471845"/>
            <a:ext cx="2384935" cy="2343797"/>
            <a:chOff x="407033" y="1402809"/>
            <a:chExt cx="2384935" cy="234379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5257D4-6E79-4021-81E7-FB8C999BB72F}"/>
                </a:ext>
              </a:extLst>
            </p:cNvPr>
            <p:cNvGrpSpPr/>
            <p:nvPr/>
          </p:nvGrpSpPr>
          <p:grpSpPr>
            <a:xfrm>
              <a:off x="867524" y="1822162"/>
              <a:ext cx="1924444" cy="1924444"/>
              <a:chOff x="518286" y="1029293"/>
              <a:chExt cx="1357710" cy="135771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0FE8239-C1A9-464E-87FC-7A0D60D664C5}"/>
                  </a:ext>
                </a:extLst>
              </p:cNvPr>
              <p:cNvSpPr/>
              <p:nvPr/>
            </p:nvSpPr>
            <p:spPr>
              <a:xfrm>
                <a:off x="518286" y="1029293"/>
                <a:ext cx="1357710" cy="135771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1D486E9-F9E9-4A77-B009-49C82E27B8C0}"/>
                  </a:ext>
                </a:extLst>
              </p:cNvPr>
              <p:cNvSpPr/>
              <p:nvPr/>
            </p:nvSpPr>
            <p:spPr>
              <a:xfrm>
                <a:off x="697555" y="1208560"/>
                <a:ext cx="999172" cy="999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A1C02BA-EDC3-4CDD-8496-2F03D5D02356}"/>
                </a:ext>
              </a:extLst>
            </p:cNvPr>
            <p:cNvSpPr/>
            <p:nvPr/>
          </p:nvSpPr>
          <p:spPr>
            <a:xfrm>
              <a:off x="407033" y="140280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itle 2">
              <a:extLst>
                <a:ext uri="{FF2B5EF4-FFF2-40B4-BE49-F238E27FC236}">
                  <a16:creationId xmlns:a16="http://schemas.microsoft.com/office/drawing/2014/main" id="{C8F08731-A395-4E69-993A-6A9FA76FEA82}"/>
                </a:ext>
              </a:extLst>
            </p:cNvPr>
            <p:cNvSpPr txBox="1">
              <a:spLocks/>
            </p:cNvSpPr>
            <p:nvPr/>
          </p:nvSpPr>
          <p:spPr>
            <a:xfrm>
              <a:off x="507392" y="1582086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Евгения</a:t>
              </a:r>
            </a:p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Садчикова</a:t>
              </a:r>
              <a:endParaRPr lang="en-US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8537E7-2256-4DF4-9597-D59744BB1BD9}"/>
              </a:ext>
            </a:extLst>
          </p:cNvPr>
          <p:cNvGrpSpPr/>
          <p:nvPr/>
        </p:nvGrpSpPr>
        <p:grpSpPr>
          <a:xfrm>
            <a:off x="572726" y="2280633"/>
            <a:ext cx="2384935" cy="2343797"/>
            <a:chOff x="535049" y="518889"/>
            <a:chExt cx="2384935" cy="23437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9A28FA-22B0-4E8D-A818-9646171D42E6}"/>
                </a:ext>
              </a:extLst>
            </p:cNvPr>
            <p:cNvGrpSpPr/>
            <p:nvPr/>
          </p:nvGrpSpPr>
          <p:grpSpPr>
            <a:xfrm>
              <a:off x="535049" y="518889"/>
              <a:ext cx="2384935" cy="2343797"/>
              <a:chOff x="407033" y="1402809"/>
              <a:chExt cx="2384935" cy="234379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51255C7-6BB1-4EA1-B609-17BA63BAC6A0}"/>
                  </a:ext>
                </a:extLst>
              </p:cNvPr>
              <p:cNvGrpSpPr/>
              <p:nvPr/>
            </p:nvGrpSpPr>
            <p:grpSpPr>
              <a:xfrm>
                <a:off x="867524" y="1822162"/>
                <a:ext cx="1924444" cy="1924444"/>
                <a:chOff x="518286" y="1029293"/>
                <a:chExt cx="1357710" cy="1357710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1FC7535F-0994-4C26-B066-17AFA58830DB}"/>
                    </a:ext>
                  </a:extLst>
                </p:cNvPr>
                <p:cNvSpPr/>
                <p:nvPr/>
              </p:nvSpPr>
              <p:spPr>
                <a:xfrm>
                  <a:off x="518286" y="1029293"/>
                  <a:ext cx="1357710" cy="1357710"/>
                </a:xfrm>
                <a:prstGeom prst="ellipse">
                  <a:avLst/>
                </a:prstGeom>
                <a:solidFill>
                  <a:srgbClr val="F15D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80D9224-9178-4C91-8B26-2BD42F76E680}"/>
                    </a:ext>
                  </a:extLst>
                </p:cNvPr>
                <p:cNvSpPr/>
                <p:nvPr/>
              </p:nvSpPr>
              <p:spPr>
                <a:xfrm>
                  <a:off x="697555" y="1208560"/>
                  <a:ext cx="999172" cy="9991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3292-0576-4403-B63D-64136CA044F9}"/>
                  </a:ext>
                </a:extLst>
              </p:cNvPr>
              <p:cNvSpPr/>
              <p:nvPr/>
            </p:nvSpPr>
            <p:spPr>
              <a:xfrm>
                <a:off x="407033" y="1402809"/>
                <a:ext cx="1168941" cy="1168941"/>
              </a:xfrm>
              <a:prstGeom prst="ellipse">
                <a:avLst/>
              </a:prstGeom>
              <a:solidFill>
                <a:srgbClr val="F15D4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itle 2">
                <a:extLst>
                  <a:ext uri="{FF2B5EF4-FFF2-40B4-BE49-F238E27FC236}">
                    <a16:creationId xmlns:a16="http://schemas.microsoft.com/office/drawing/2014/main" id="{307C52D5-8D42-4E07-B110-653F95D69A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393" y="1580555"/>
                <a:ext cx="968222" cy="775351"/>
              </a:xfrm>
              <a:prstGeom prst="rect">
                <a:avLst/>
              </a:prstGeom>
            </p:spPr>
            <p:txBody>
              <a:bodyPr vert="horz" wrap="none" lIns="0" tIns="45720" rIns="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200" b="1" i="0" kern="1200" cap="all" spc="1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ru-RU" sz="1100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НИНА</a:t>
                </a:r>
              </a:p>
              <a:p>
                <a:pPr algn="ctr"/>
                <a:r>
                  <a:rPr lang="ru-RU" sz="1100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СКАЗОБОВА</a:t>
                </a:r>
                <a:endParaRPr lang="en-US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p:grpSp>
        <p:pic>
          <p:nvPicPr>
            <p:cNvPr id="32" name="Picture Placeholder 5">
              <a:extLst>
                <a:ext uri="{FF2B5EF4-FFF2-40B4-BE49-F238E27FC236}">
                  <a16:creationId xmlns:a16="http://schemas.microsoft.com/office/drawing/2014/main" id="{D57D446B-E25B-43B0-871B-01EB76B70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19" b="16719"/>
            <a:stretch>
              <a:fillRect/>
            </a:stretch>
          </p:blipFill>
          <p:spPr>
            <a:xfrm>
              <a:off x="1249639" y="1192338"/>
              <a:ext cx="1416245" cy="1416245"/>
            </a:xfrm>
            <a:prstGeom prst="ellipse">
              <a:avLst/>
            </a:prstGeom>
          </p:spPr>
        </p:pic>
      </p:grpSp>
      <p:pic>
        <p:nvPicPr>
          <p:cNvPr id="35" name="Picture 34" descr="A person in a white shirt&#10;&#10;Description automatically generated">
            <a:extLst>
              <a:ext uri="{FF2B5EF4-FFF2-40B4-BE49-F238E27FC236}">
                <a16:creationId xmlns:a16="http://schemas.microsoft.com/office/drawing/2014/main" id="{439237AD-A2F0-4A02-965C-B8D7B2A20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32" y="1142804"/>
            <a:ext cx="1428946" cy="1428946"/>
          </a:xfrm>
          <a:prstGeom prst="ellipse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03C1F8D-F4E7-496A-A1A4-72995CCD8300}"/>
              </a:ext>
            </a:extLst>
          </p:cNvPr>
          <p:cNvGrpSpPr/>
          <p:nvPr/>
        </p:nvGrpSpPr>
        <p:grpSpPr>
          <a:xfrm>
            <a:off x="6186339" y="2280633"/>
            <a:ext cx="2384935" cy="2343797"/>
            <a:chOff x="407033" y="1402809"/>
            <a:chExt cx="2384935" cy="23437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608D395-5BE3-4F14-A1F2-3F92BDB32A69}"/>
                </a:ext>
              </a:extLst>
            </p:cNvPr>
            <p:cNvGrpSpPr/>
            <p:nvPr/>
          </p:nvGrpSpPr>
          <p:grpSpPr>
            <a:xfrm>
              <a:off x="867524" y="1822162"/>
              <a:ext cx="1924444" cy="1924444"/>
              <a:chOff x="518286" y="1029293"/>
              <a:chExt cx="1357710" cy="135771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ECFFA2C-BA1E-48F6-96F8-50F1B0DD36F0}"/>
                  </a:ext>
                </a:extLst>
              </p:cNvPr>
              <p:cNvSpPr/>
              <p:nvPr/>
            </p:nvSpPr>
            <p:spPr>
              <a:xfrm>
                <a:off x="518286" y="1029293"/>
                <a:ext cx="1357710" cy="1357710"/>
              </a:xfrm>
              <a:prstGeom prst="ellipse">
                <a:avLst/>
              </a:prstGeom>
              <a:solidFill>
                <a:srgbClr val="F15D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2024A8-CCA2-4473-AA84-56644DAD1EA9}"/>
                  </a:ext>
                </a:extLst>
              </p:cNvPr>
              <p:cNvSpPr/>
              <p:nvPr/>
            </p:nvSpPr>
            <p:spPr>
              <a:xfrm>
                <a:off x="697555" y="1208560"/>
                <a:ext cx="999172" cy="9991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B45D3-1AC7-4779-BC40-C6AEA9955407}"/>
                </a:ext>
              </a:extLst>
            </p:cNvPr>
            <p:cNvSpPr/>
            <p:nvPr/>
          </p:nvSpPr>
          <p:spPr>
            <a:xfrm>
              <a:off x="407033" y="1402809"/>
              <a:ext cx="1168941" cy="1168941"/>
            </a:xfrm>
            <a:prstGeom prst="ellipse">
              <a:avLst/>
            </a:prstGeom>
            <a:solidFill>
              <a:srgbClr val="F15D4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itle 2">
              <a:extLst>
                <a:ext uri="{FF2B5EF4-FFF2-40B4-BE49-F238E27FC236}">
                  <a16:creationId xmlns:a16="http://schemas.microsoft.com/office/drawing/2014/main" id="{9E94CD1C-5DB2-479E-BFEC-9ADF4B80E824}"/>
                </a:ext>
              </a:extLst>
            </p:cNvPr>
            <p:cNvSpPr txBox="1">
              <a:spLocks/>
            </p:cNvSpPr>
            <p:nvPr/>
          </p:nvSpPr>
          <p:spPr>
            <a:xfrm>
              <a:off x="507392" y="1564263"/>
              <a:ext cx="968222" cy="775351"/>
            </a:xfrm>
            <a:prstGeom prst="rect">
              <a:avLst/>
            </a:prstGeom>
          </p:spPr>
          <p:txBody>
            <a:bodyPr vert="horz" wrap="none" lIns="0" tIns="45720" rIns="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i="0" kern="1200" cap="all" spc="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Вера</a:t>
              </a:r>
            </a:p>
            <a:p>
              <a:pPr algn="ctr"/>
              <a:r>
                <a:rPr lang="ru-RU" sz="1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Бердникова</a:t>
              </a:r>
              <a:endParaRPr lang="en-US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pic>
        <p:nvPicPr>
          <p:cNvPr id="44" name="Picture 4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5AB0699-E1BA-4C68-9FE6-156715B3D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28" y="2933706"/>
            <a:ext cx="1449322" cy="14493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355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PAM_Color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B8BA0"/>
    </a:accent3>
    <a:accent4>
      <a:srgbClr val="A3C644"/>
    </a:accent4>
    <a:accent5>
      <a:srgbClr val="7F993A"/>
    </a:accent5>
    <a:accent6>
      <a:srgbClr val="B22746"/>
    </a:accent6>
    <a:hlink>
      <a:srgbClr val="32B6CE"/>
    </a:hlink>
    <a:folHlink>
      <a:srgbClr val="1B8A9F"/>
    </a:folHlink>
  </a:clrScheme>
  <a:fontScheme name="Revolution">
    <a:majorFont>
      <a:latin typeface="Trebuchet MS"/>
      <a:ea typeface=""/>
      <a:cs typeface=""/>
      <a:font script="Jpan" typeface="ＭＳ ゴシック"/>
      <a:font script="Hans" typeface="宋体"/>
      <a:font script="Hant" typeface="新細明體"/>
    </a:majorFont>
    <a:minorFont>
      <a:latin typeface="Trebuchet MS"/>
      <a:ea typeface=""/>
      <a:cs typeface=""/>
      <a:font script="Jpan" typeface="ＭＳ ゴシック"/>
      <a:font script="Hans" typeface="宋体"/>
      <a:font script="Hant" typeface="新細明體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PAM_Color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B8BA0"/>
    </a:accent3>
    <a:accent4>
      <a:srgbClr val="A3C644"/>
    </a:accent4>
    <a:accent5>
      <a:srgbClr val="7F993A"/>
    </a:accent5>
    <a:accent6>
      <a:srgbClr val="B22746"/>
    </a:accent6>
    <a:hlink>
      <a:srgbClr val="32B6CE"/>
    </a:hlink>
    <a:folHlink>
      <a:srgbClr val="1B8A9F"/>
    </a:folHlink>
  </a:clrScheme>
  <a:fontScheme name="Revolution">
    <a:majorFont>
      <a:latin typeface="Trebuchet MS"/>
      <a:ea typeface=""/>
      <a:cs typeface=""/>
      <a:font script="Jpan" typeface="ＭＳ ゴシック"/>
      <a:font script="Hans" typeface="宋体"/>
      <a:font script="Hant" typeface="新細明體"/>
    </a:majorFont>
    <a:minorFont>
      <a:latin typeface="Trebuchet MS"/>
      <a:ea typeface=""/>
      <a:cs typeface=""/>
      <a:font script="Jpan" typeface="ＭＳ ゴシック"/>
      <a:font script="Hans" typeface="宋体"/>
      <a:font script="Hant" typeface="新細明體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EPAM_Color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B8BA0"/>
    </a:accent3>
    <a:accent4>
      <a:srgbClr val="A3C644"/>
    </a:accent4>
    <a:accent5>
      <a:srgbClr val="7F993A"/>
    </a:accent5>
    <a:accent6>
      <a:srgbClr val="B22746"/>
    </a:accent6>
    <a:hlink>
      <a:srgbClr val="32B6CE"/>
    </a:hlink>
    <a:folHlink>
      <a:srgbClr val="1B8A9F"/>
    </a:folHlink>
  </a:clrScheme>
  <a:fontScheme name="Revolution">
    <a:majorFont>
      <a:latin typeface="Trebuchet MS"/>
      <a:ea typeface=""/>
      <a:cs typeface=""/>
      <a:font script="Jpan" typeface="ＭＳ ゴシック"/>
      <a:font script="Hans" typeface="宋体"/>
      <a:font script="Hant" typeface="新細明體"/>
    </a:majorFont>
    <a:minorFont>
      <a:latin typeface="Trebuchet MS"/>
      <a:ea typeface=""/>
      <a:cs typeface=""/>
      <a:font script="Jpan" typeface="ＭＳ ゴシック"/>
      <a:font script="Hans" typeface="宋体"/>
      <a:font script="Hant" typeface="新細明體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EPAM_Color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B8BA0"/>
    </a:accent3>
    <a:accent4>
      <a:srgbClr val="A3C644"/>
    </a:accent4>
    <a:accent5>
      <a:srgbClr val="7F993A"/>
    </a:accent5>
    <a:accent6>
      <a:srgbClr val="B22746"/>
    </a:accent6>
    <a:hlink>
      <a:srgbClr val="32B6CE"/>
    </a:hlink>
    <a:folHlink>
      <a:srgbClr val="1B8A9F"/>
    </a:folHlink>
  </a:clrScheme>
  <a:fontScheme name="Revolution">
    <a:majorFont>
      <a:latin typeface="Trebuchet MS"/>
      <a:ea typeface=""/>
      <a:cs typeface=""/>
      <a:font script="Jpan" typeface="ＭＳ ゴシック"/>
      <a:font script="Hans" typeface="宋体"/>
      <a:font script="Hant" typeface="新細明體"/>
    </a:majorFont>
    <a:minorFont>
      <a:latin typeface="Trebuchet MS"/>
      <a:ea typeface=""/>
      <a:cs typeface=""/>
      <a:font script="Jpan" typeface="ＭＳ ゴシック"/>
      <a:font script="Hans" typeface="宋体"/>
      <a:font script="Hant" typeface="新細明體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EPAM_Color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B8BA0"/>
    </a:accent3>
    <a:accent4>
      <a:srgbClr val="A3C644"/>
    </a:accent4>
    <a:accent5>
      <a:srgbClr val="7F993A"/>
    </a:accent5>
    <a:accent6>
      <a:srgbClr val="B22746"/>
    </a:accent6>
    <a:hlink>
      <a:srgbClr val="32B6CE"/>
    </a:hlink>
    <a:folHlink>
      <a:srgbClr val="1B8A9F"/>
    </a:folHlink>
  </a:clrScheme>
  <a:fontScheme name="Revolution">
    <a:majorFont>
      <a:latin typeface="Trebuchet MS"/>
      <a:ea typeface=""/>
      <a:cs typeface=""/>
      <a:font script="Jpan" typeface="ＭＳ ゴシック"/>
      <a:font script="Hans" typeface="宋体"/>
      <a:font script="Hant" typeface="新細明體"/>
    </a:majorFont>
    <a:minorFont>
      <a:latin typeface="Trebuchet MS"/>
      <a:ea typeface=""/>
      <a:cs typeface=""/>
      <a:font script="Jpan" typeface="ＭＳ ゴシック"/>
      <a:font script="Hans" typeface="宋体"/>
      <a:font script="Hant" typeface="新細明體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450</Words>
  <Application>Microsoft Office PowerPoint</Application>
  <PresentationFormat>Экран (16:9)</PresentationFormat>
  <Paragraphs>194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Microsoft YaHei</vt:lpstr>
      <vt:lpstr>Arial</vt:lpstr>
      <vt:lpstr>Arial Black</vt:lpstr>
      <vt:lpstr>Calibri</vt:lpstr>
      <vt:lpstr>Calibri Light</vt:lpstr>
      <vt:lpstr>Klavika Bold</vt:lpstr>
      <vt:lpstr>Source Sans Pro</vt:lpstr>
      <vt:lpstr>Office Theme</vt:lpstr>
      <vt:lpstr>Adobe Photoshop 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Pudikov</dc:creator>
  <cp:lastModifiedBy>Anton Pudikov</cp:lastModifiedBy>
  <cp:revision>17</cp:revision>
  <dcterms:created xsi:type="dcterms:W3CDTF">2019-11-06T13:01:31Z</dcterms:created>
  <dcterms:modified xsi:type="dcterms:W3CDTF">2020-04-29T15:22:34Z</dcterms:modified>
</cp:coreProperties>
</file>